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85" r:id="rId5"/>
    <p:sldId id="328" r:id="rId6"/>
    <p:sldId id="321" r:id="rId7"/>
    <p:sldId id="322" r:id="rId8"/>
    <p:sldId id="286" r:id="rId9"/>
    <p:sldId id="313" r:id="rId10"/>
    <p:sldId id="340" r:id="rId11"/>
    <p:sldId id="333" r:id="rId12"/>
    <p:sldId id="335" r:id="rId13"/>
    <p:sldId id="342" r:id="rId14"/>
    <p:sldId id="288" r:id="rId15"/>
    <p:sldId id="339" r:id="rId16"/>
    <p:sldId id="305" r:id="rId17"/>
    <p:sldId id="329" r:id="rId18"/>
    <p:sldId id="316" r:id="rId19"/>
    <p:sldId id="343" r:id="rId20"/>
    <p:sldId id="3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Thompson" initials="JT" lastIdx="1" clrIdx="0">
    <p:extLst>
      <p:ext uri="{19B8F6BF-5375-455C-9EA6-DF929625EA0E}">
        <p15:presenceInfo xmlns:p15="http://schemas.microsoft.com/office/powerpoint/2012/main" userId="S-1-5-21-1390067357-152049171-725345543-3771" providerId="AD"/>
      </p:ext>
    </p:extLst>
  </p:cmAuthor>
  <p:cmAuthor id="2" name="Meghan Callahan" initials="MC" lastIdx="3" clrIdx="1">
    <p:extLst>
      <p:ext uri="{19B8F6BF-5375-455C-9EA6-DF929625EA0E}">
        <p15:presenceInfo xmlns:p15="http://schemas.microsoft.com/office/powerpoint/2012/main" userId="2d7252820bb83a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867"/>
    <a:srgbClr val="FF8849"/>
    <a:srgbClr val="00A9E0"/>
    <a:srgbClr val="C2DEEA"/>
    <a:srgbClr val="56595B"/>
    <a:srgbClr val="90C2D8"/>
    <a:srgbClr val="1C3E50"/>
    <a:srgbClr val="FFB900"/>
    <a:srgbClr val="DAC85C"/>
    <a:srgbClr val="DC5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61969-FDB4-44CD-97DC-21811238FE9B}" v="1" dt="2024-10-14T17:35:14.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Marshall" userId="70a87a27-03e2-47d1-aa1a-8e50ba2b22a0" providerId="ADAL" clId="{86863162-5136-4F85-823E-67C8CA67F4B2}"/>
    <pc:docChg chg="undo custSel modSld">
      <pc:chgData name="Rebekah Marshall" userId="70a87a27-03e2-47d1-aa1a-8e50ba2b22a0" providerId="ADAL" clId="{86863162-5136-4F85-823E-67C8CA67F4B2}" dt="2024-08-07T16:49:03.794" v="44" actId="14826"/>
      <pc:docMkLst>
        <pc:docMk/>
      </pc:docMkLst>
      <pc:sldChg chg="addSp delSp modSp mod">
        <pc:chgData name="Rebekah Marshall" userId="70a87a27-03e2-47d1-aa1a-8e50ba2b22a0" providerId="ADAL" clId="{86863162-5136-4F85-823E-67C8CA67F4B2}" dt="2024-08-07T16:49:03.794" v="44" actId="14826"/>
        <pc:sldMkLst>
          <pc:docMk/>
          <pc:sldMk cId="1077892665" sldId="340"/>
        </pc:sldMkLst>
        <pc:spChg chg="ord">
          <ac:chgData name="Rebekah Marshall" userId="70a87a27-03e2-47d1-aa1a-8e50ba2b22a0" providerId="ADAL" clId="{86863162-5136-4F85-823E-67C8CA67F4B2}" dt="2024-08-07T16:44:58.746" v="25" actId="13244"/>
          <ac:spMkLst>
            <pc:docMk/>
            <pc:sldMk cId="1077892665" sldId="340"/>
            <ac:spMk id="13" creationId="{2E6734CA-D605-440E-AE85-E5E8BE60707B}"/>
          </ac:spMkLst>
        </pc:spChg>
        <pc:picChg chg="mod">
          <ac:chgData name="Rebekah Marshall" userId="70a87a27-03e2-47d1-aa1a-8e50ba2b22a0" providerId="ADAL" clId="{86863162-5136-4F85-823E-67C8CA67F4B2}" dt="2024-08-07T16:49:03.794" v="44" actId="14826"/>
          <ac:picMkLst>
            <pc:docMk/>
            <pc:sldMk cId="1077892665" sldId="340"/>
            <ac:picMk id="4" creationId="{BC9144A1-9EF8-DEF9-B8FE-35D190E801B4}"/>
          </ac:picMkLst>
        </pc:picChg>
        <pc:picChg chg="del mod ord">
          <ac:chgData name="Rebekah Marshall" userId="70a87a27-03e2-47d1-aa1a-8e50ba2b22a0" providerId="ADAL" clId="{86863162-5136-4F85-823E-67C8CA67F4B2}" dt="2024-08-07T16:46:19.276" v="41" actId="478"/>
          <ac:picMkLst>
            <pc:docMk/>
            <pc:sldMk cId="1077892665" sldId="340"/>
            <ac:picMk id="5" creationId="{1FDD911A-FCD0-DF77-0583-3017F9908C97}"/>
          </ac:picMkLst>
        </pc:picChg>
        <pc:picChg chg="add mod">
          <ac:chgData name="Rebekah Marshall" userId="70a87a27-03e2-47d1-aa1a-8e50ba2b22a0" providerId="ADAL" clId="{86863162-5136-4F85-823E-67C8CA67F4B2}" dt="2024-08-07T16:42:53.808" v="4" actId="1076"/>
          <ac:picMkLst>
            <pc:docMk/>
            <pc:sldMk cId="1077892665" sldId="340"/>
            <ac:picMk id="12" creationId="{7D7EA9A9-BB2F-516A-F35B-90A4F7E92DDE}"/>
          </ac:picMkLst>
        </pc:picChg>
        <pc:picChg chg="add mod">
          <ac:chgData name="Rebekah Marshall" userId="70a87a27-03e2-47d1-aa1a-8e50ba2b22a0" providerId="ADAL" clId="{86863162-5136-4F85-823E-67C8CA67F4B2}" dt="2024-08-07T16:43:04.573" v="9"/>
          <ac:picMkLst>
            <pc:docMk/>
            <pc:sldMk cId="1077892665" sldId="340"/>
            <ac:picMk id="15" creationId="{99DFD570-7F4C-5AB0-1A9D-BDD9C2AA78A0}"/>
          </ac:picMkLst>
        </pc:picChg>
        <pc:picChg chg="add mod">
          <ac:chgData name="Rebekah Marshall" userId="70a87a27-03e2-47d1-aa1a-8e50ba2b22a0" providerId="ADAL" clId="{86863162-5136-4F85-823E-67C8CA67F4B2}" dt="2024-08-07T16:46:42.523" v="43" actId="14826"/>
          <ac:picMkLst>
            <pc:docMk/>
            <pc:sldMk cId="1077892665" sldId="340"/>
            <ac:picMk id="17" creationId="{1B84075F-EF7E-664F-B230-93841088F95D}"/>
          </ac:picMkLst>
        </pc:picChg>
      </pc:sldChg>
    </pc:docChg>
  </pc:docChgLst>
  <pc:docChgLst>
    <pc:chgData name="Leyla Taber" userId="70aefb8a-7e34-4c49-baa7-22249573e379" providerId="ADAL" clId="{0FCCFD42-3636-4B65-A04D-082772F82A8B}"/>
    <pc:docChg chg="undo custSel modSld">
      <pc:chgData name="Leyla Taber" userId="70aefb8a-7e34-4c49-baa7-22249573e379" providerId="ADAL" clId="{0FCCFD42-3636-4B65-A04D-082772F82A8B}" dt="2024-07-01T17:13:27.613" v="137" actId="478"/>
      <pc:docMkLst>
        <pc:docMk/>
      </pc:docMkLst>
      <pc:sldChg chg="delSp modSp mod addAnim delAnim">
        <pc:chgData name="Leyla Taber" userId="70aefb8a-7e34-4c49-baa7-22249573e379" providerId="ADAL" clId="{0FCCFD42-3636-4B65-A04D-082772F82A8B}" dt="2024-07-01T17:12:35.229" v="135" actId="20577"/>
        <pc:sldMkLst>
          <pc:docMk/>
          <pc:sldMk cId="2188656372" sldId="313"/>
        </pc:sldMkLst>
        <pc:graphicFrameChg chg="modGraphic">
          <ac:chgData name="Leyla Taber" userId="70aefb8a-7e34-4c49-baa7-22249573e379" providerId="ADAL" clId="{0FCCFD42-3636-4B65-A04D-082772F82A8B}" dt="2024-07-01T17:12:35.229" v="135" actId="20577"/>
          <ac:graphicFrameMkLst>
            <pc:docMk/>
            <pc:sldMk cId="2188656372" sldId="313"/>
            <ac:graphicFrameMk id="11" creationId="{5EC0A9E8-D539-461A-8A69-4BA34B93EED7}"/>
          </ac:graphicFrameMkLst>
        </pc:graphicFrameChg>
        <pc:picChg chg="mod">
          <ac:chgData name="Leyla Taber" userId="70aefb8a-7e34-4c49-baa7-22249573e379" providerId="ADAL" clId="{0FCCFD42-3636-4B65-A04D-082772F82A8B}" dt="2024-07-01T17:12:10.275" v="104" actId="1076"/>
          <ac:picMkLst>
            <pc:docMk/>
            <pc:sldMk cId="2188656372" sldId="313"/>
            <ac:picMk id="5" creationId="{88D0B5D1-5522-7479-E9A1-D7DFDC578E8A}"/>
          </ac:picMkLst>
        </pc:picChg>
        <pc:picChg chg="del">
          <ac:chgData name="Leyla Taber" userId="70aefb8a-7e34-4c49-baa7-22249573e379" providerId="ADAL" clId="{0FCCFD42-3636-4B65-A04D-082772F82A8B}" dt="2024-07-01T17:12:04.525" v="103" actId="21"/>
          <ac:picMkLst>
            <pc:docMk/>
            <pc:sldMk cId="2188656372" sldId="313"/>
            <ac:picMk id="15" creationId="{EAA54090-EE9C-3A6F-5433-61CA6DF225B9}"/>
          </ac:picMkLst>
        </pc:picChg>
        <pc:picChg chg="mod">
          <ac:chgData name="Leyla Taber" userId="70aefb8a-7e34-4c49-baa7-22249573e379" providerId="ADAL" clId="{0FCCFD42-3636-4B65-A04D-082772F82A8B}" dt="2024-07-01T17:12:26.283" v="118" actId="1076"/>
          <ac:picMkLst>
            <pc:docMk/>
            <pc:sldMk cId="2188656372" sldId="313"/>
            <ac:picMk id="17" creationId="{F351D457-3807-354B-B539-784B01134029}"/>
          </ac:picMkLst>
        </pc:picChg>
      </pc:sldChg>
      <pc:sldChg chg="modSp">
        <pc:chgData name="Leyla Taber" userId="70aefb8a-7e34-4c49-baa7-22249573e379" providerId="ADAL" clId="{0FCCFD42-3636-4B65-A04D-082772F82A8B}" dt="2024-07-01T17:02:46.792" v="14" actId="20577"/>
        <pc:sldMkLst>
          <pc:docMk/>
          <pc:sldMk cId="1355178056" sldId="321"/>
        </pc:sldMkLst>
        <pc:spChg chg="mod">
          <ac:chgData name="Leyla Taber" userId="70aefb8a-7e34-4c49-baa7-22249573e379" providerId="ADAL" clId="{0FCCFD42-3636-4B65-A04D-082772F82A8B}" dt="2024-07-01T17:02:46.792" v="14" actId="20577"/>
          <ac:spMkLst>
            <pc:docMk/>
            <pc:sldMk cId="1355178056" sldId="321"/>
            <ac:spMk id="17" creationId="{BE4BB8D5-B110-7C49-9048-03EB5D2CE3BC}"/>
          </ac:spMkLst>
        </pc:spChg>
      </pc:sldChg>
      <pc:sldChg chg="delSp modSp mod addAnim delAnim">
        <pc:chgData name="Leyla Taber" userId="70aefb8a-7e34-4c49-baa7-22249573e379" providerId="ADAL" clId="{0FCCFD42-3636-4B65-A04D-082772F82A8B}" dt="2024-07-01T17:13:27.613" v="137" actId="478"/>
        <pc:sldMkLst>
          <pc:docMk/>
          <pc:sldMk cId="1077892665" sldId="340"/>
        </pc:sldMkLst>
        <pc:graphicFrameChg chg="modGraphic">
          <ac:chgData name="Leyla Taber" userId="70aefb8a-7e34-4c49-baa7-22249573e379" providerId="ADAL" clId="{0FCCFD42-3636-4B65-A04D-082772F82A8B}" dt="2024-07-01T17:11:45.628" v="83" actId="20577"/>
          <ac:graphicFrameMkLst>
            <pc:docMk/>
            <pc:sldMk cId="1077892665" sldId="340"/>
            <ac:graphicFrameMk id="11" creationId="{5EC0A9E8-D539-461A-8A69-4BA34B93EED7}"/>
          </ac:graphicFrameMkLst>
        </pc:graphicFrameChg>
        <pc:picChg chg="del">
          <ac:chgData name="Leyla Taber" userId="70aefb8a-7e34-4c49-baa7-22249573e379" providerId="ADAL" clId="{0FCCFD42-3636-4B65-A04D-082772F82A8B}" dt="2024-07-01T17:13:25.813" v="136" actId="478"/>
          <ac:picMkLst>
            <pc:docMk/>
            <pc:sldMk cId="1077892665" sldId="340"/>
            <ac:picMk id="10" creationId="{DB4B1A11-993B-B10F-119B-5A05E7B147F4}"/>
          </ac:picMkLst>
        </pc:picChg>
        <pc:picChg chg="del mod">
          <ac:chgData name="Leyla Taber" userId="70aefb8a-7e34-4c49-baa7-22249573e379" providerId="ADAL" clId="{0FCCFD42-3636-4B65-A04D-082772F82A8B}" dt="2024-07-01T17:13:27.613" v="137" actId="478"/>
          <ac:picMkLst>
            <pc:docMk/>
            <pc:sldMk cId="1077892665" sldId="340"/>
            <ac:picMk id="14" creationId="{8DA46A1E-AF01-4B9E-E019-DF02872CAF99}"/>
          </ac:picMkLst>
        </pc:picChg>
      </pc:sldChg>
    </pc:docChg>
  </pc:docChgLst>
  <pc:docChgLst>
    <pc:chgData name="Rebekah Marshall" userId="70a87a27-03e2-47d1-aa1a-8e50ba2b22a0" providerId="ADAL" clId="{2ECD5332-CB6F-4F35-8220-D95F1FCE8384}"/>
    <pc:docChg chg="addSld delSld modSld">
      <pc:chgData name="Rebekah Marshall" userId="70a87a27-03e2-47d1-aa1a-8e50ba2b22a0" providerId="ADAL" clId="{2ECD5332-CB6F-4F35-8220-D95F1FCE8384}" dt="2024-09-25T20:10:30.715" v="1"/>
      <pc:docMkLst>
        <pc:docMk/>
      </pc:docMkLst>
      <pc:sldChg chg="add del">
        <pc:chgData name="Rebekah Marshall" userId="70a87a27-03e2-47d1-aa1a-8e50ba2b22a0" providerId="ADAL" clId="{2ECD5332-CB6F-4F35-8220-D95F1FCE8384}" dt="2024-09-25T20:10:30.715" v="1"/>
        <pc:sldMkLst>
          <pc:docMk/>
          <pc:sldMk cId="1200667567" sldId="284"/>
        </pc:sldMkLst>
      </pc:sldChg>
    </pc:docChg>
  </pc:docChgLst>
  <pc:docChgLst>
    <pc:chgData name="Rebekah Marshall" userId="70a87a27-03e2-47d1-aa1a-8e50ba2b22a0" providerId="ADAL" clId="{508BF825-9E5C-4AD1-AF46-7DCE4E699A8A}"/>
    <pc:docChg chg="modSld sldOrd">
      <pc:chgData name="Rebekah Marshall" userId="70a87a27-03e2-47d1-aa1a-8e50ba2b22a0" providerId="ADAL" clId="{508BF825-9E5C-4AD1-AF46-7DCE4E699A8A}" dt="2024-04-29T19:12:28.041" v="1"/>
      <pc:docMkLst>
        <pc:docMk/>
      </pc:docMkLst>
      <pc:sldChg chg="ord">
        <pc:chgData name="Rebekah Marshall" userId="70a87a27-03e2-47d1-aa1a-8e50ba2b22a0" providerId="ADAL" clId="{508BF825-9E5C-4AD1-AF46-7DCE4E699A8A}" dt="2024-04-29T19:12:28.041" v="1"/>
        <pc:sldMkLst>
          <pc:docMk/>
          <pc:sldMk cId="2689800709" sldId="343"/>
        </pc:sldMkLst>
      </pc:sldChg>
    </pc:docChg>
  </pc:docChgLst>
  <pc:docChgLst>
    <pc:chgData name="Leyla Taber" userId="70aefb8a-7e34-4c49-baa7-22249573e379" providerId="ADAL" clId="{ED03414F-90E7-40CC-B8DE-B3C0206A384B}"/>
    <pc:docChg chg="modSld">
      <pc:chgData name="Leyla Taber" userId="70aefb8a-7e34-4c49-baa7-22249573e379" providerId="ADAL" clId="{ED03414F-90E7-40CC-B8DE-B3C0206A384B}" dt="2024-04-17T17:44:22.947" v="0" actId="6549"/>
      <pc:docMkLst>
        <pc:docMk/>
      </pc:docMkLst>
      <pc:sldChg chg="modNotesTx">
        <pc:chgData name="Leyla Taber" userId="70aefb8a-7e34-4c49-baa7-22249573e379" providerId="ADAL" clId="{ED03414F-90E7-40CC-B8DE-B3C0206A384B}" dt="2024-04-17T17:44:22.947" v="0" actId="6549"/>
        <pc:sldMkLst>
          <pc:docMk/>
          <pc:sldMk cId="1311123525" sldId="305"/>
        </pc:sldMkLst>
      </pc:sldChg>
    </pc:docChg>
  </pc:docChgLst>
  <pc:docChgLst>
    <pc:chgData name="Rebekah Marshall" userId="70a87a27-03e2-47d1-aa1a-8e50ba2b22a0" providerId="ADAL" clId="{51461969-FDB4-44CD-97DC-21811238FE9B}"/>
    <pc:docChg chg="undo custSel modSld">
      <pc:chgData name="Rebekah Marshall" userId="70a87a27-03e2-47d1-aa1a-8e50ba2b22a0" providerId="ADAL" clId="{51461969-FDB4-44CD-97DC-21811238FE9B}" dt="2024-10-14T17:39:11.186" v="62" actId="1076"/>
      <pc:docMkLst>
        <pc:docMk/>
      </pc:docMkLst>
      <pc:sldChg chg="addSp delSp modSp mod">
        <pc:chgData name="Rebekah Marshall" userId="70a87a27-03e2-47d1-aa1a-8e50ba2b22a0" providerId="ADAL" clId="{51461969-FDB4-44CD-97DC-21811238FE9B}" dt="2024-10-14T17:39:11.186" v="62" actId="1076"/>
        <pc:sldMkLst>
          <pc:docMk/>
          <pc:sldMk cId="1077892665" sldId="340"/>
        </pc:sldMkLst>
        <pc:spChg chg="add mod modCrop">
          <ac:chgData name="Rebekah Marshall" userId="70a87a27-03e2-47d1-aa1a-8e50ba2b22a0" providerId="ADAL" clId="{51461969-FDB4-44CD-97DC-21811238FE9B}" dt="2024-10-14T17:39:11.186" v="62" actId="1076"/>
          <ac:spMkLst>
            <pc:docMk/>
            <pc:sldMk cId="1077892665" sldId="340"/>
            <ac:spMk id="10" creationId="{C29DFC4B-6E73-A369-5428-3AB700B4665F}"/>
          </ac:spMkLst>
        </pc:spChg>
        <pc:graphicFrameChg chg="modGraphic">
          <ac:chgData name="Rebekah Marshall" userId="70a87a27-03e2-47d1-aa1a-8e50ba2b22a0" providerId="ADAL" clId="{51461969-FDB4-44CD-97DC-21811238FE9B}" dt="2024-10-14T17:34:16.695" v="27" actId="20577"/>
          <ac:graphicFrameMkLst>
            <pc:docMk/>
            <pc:sldMk cId="1077892665" sldId="340"/>
            <ac:graphicFrameMk id="11" creationId="{5EC0A9E8-D539-461A-8A69-4BA34B93EED7}"/>
          </ac:graphicFrameMkLst>
        </pc:graphicFrameChg>
        <pc:picChg chg="add del mod">
          <ac:chgData name="Rebekah Marshall" userId="70a87a27-03e2-47d1-aa1a-8e50ba2b22a0" providerId="ADAL" clId="{51461969-FDB4-44CD-97DC-21811238FE9B}" dt="2024-10-14T17:35:54.209" v="37" actId="478"/>
          <ac:picMkLst>
            <pc:docMk/>
            <pc:sldMk cId="1077892665" sldId="340"/>
            <ac:picMk id="5" creationId="{AC4F1DCE-2625-DC12-3574-C8BFC76504F0}"/>
          </ac:picMkLst>
        </pc:picChg>
        <pc:picChg chg="del mod">
          <ac:chgData name="Rebekah Marshall" userId="70a87a27-03e2-47d1-aa1a-8e50ba2b22a0" providerId="ADAL" clId="{51461969-FDB4-44CD-97DC-21811238FE9B}" dt="2024-10-14T17:38:59.950" v="61" actId="478"/>
          <ac:picMkLst>
            <pc:docMk/>
            <pc:sldMk cId="1077892665" sldId="340"/>
            <ac:picMk id="20" creationId="{B200338A-0804-7FF6-9E46-586844A30F5C}"/>
          </ac:picMkLst>
        </pc:picChg>
      </pc:sldChg>
    </pc:docChg>
  </pc:docChgLst>
  <pc:docChgLst>
    <pc:chgData name="Adrianne Davis" userId="e7d32ba6-9d74-439d-b687-a359aacb721f" providerId="ADAL" clId="{07ED9EC9-6B2B-4EC2-AD31-EA501616218E}"/>
    <pc:docChg chg="custSel modSld">
      <pc:chgData name="Adrianne Davis" userId="e7d32ba6-9d74-439d-b687-a359aacb721f" providerId="ADAL" clId="{07ED9EC9-6B2B-4EC2-AD31-EA501616218E}" dt="2024-07-01T18:38:32.875" v="26" actId="1076"/>
      <pc:docMkLst>
        <pc:docMk/>
      </pc:docMkLst>
      <pc:sldChg chg="addSp delSp modSp mod delAnim modAnim">
        <pc:chgData name="Adrianne Davis" userId="e7d32ba6-9d74-439d-b687-a359aacb721f" providerId="ADAL" clId="{07ED9EC9-6B2B-4EC2-AD31-EA501616218E}" dt="2024-07-01T18:24:30.761" v="21" actId="1076"/>
        <pc:sldMkLst>
          <pc:docMk/>
          <pc:sldMk cId="2188656372" sldId="313"/>
        </pc:sldMkLst>
        <pc:picChg chg="add del mod">
          <ac:chgData name="Adrianne Davis" userId="e7d32ba6-9d74-439d-b687-a359aacb721f" providerId="ADAL" clId="{07ED9EC9-6B2B-4EC2-AD31-EA501616218E}" dt="2024-07-01T18:22:49.737" v="7" actId="478"/>
          <ac:picMkLst>
            <pc:docMk/>
            <pc:sldMk cId="2188656372" sldId="313"/>
            <ac:picMk id="4" creationId="{94930D46-3F3B-6746-F269-460F3F362121}"/>
          </ac:picMkLst>
        </pc:picChg>
        <pc:picChg chg="mod">
          <ac:chgData name="Adrianne Davis" userId="e7d32ba6-9d74-439d-b687-a359aacb721f" providerId="ADAL" clId="{07ED9EC9-6B2B-4EC2-AD31-EA501616218E}" dt="2024-07-01T18:24:20.906" v="18" actId="14100"/>
          <ac:picMkLst>
            <pc:docMk/>
            <pc:sldMk cId="2188656372" sldId="313"/>
            <ac:picMk id="5" creationId="{88D0B5D1-5522-7479-E9A1-D7DFDC578E8A}"/>
          </ac:picMkLst>
        </pc:picChg>
        <pc:picChg chg="add mod">
          <ac:chgData name="Adrianne Davis" userId="e7d32ba6-9d74-439d-b687-a359aacb721f" providerId="ADAL" clId="{07ED9EC9-6B2B-4EC2-AD31-EA501616218E}" dt="2024-07-01T18:24:29.291" v="20" actId="1076"/>
          <ac:picMkLst>
            <pc:docMk/>
            <pc:sldMk cId="2188656372" sldId="313"/>
            <ac:picMk id="6" creationId="{0FB969AA-3D7B-E863-ACAC-2F2FA9EB747A}"/>
          </ac:picMkLst>
        </pc:picChg>
        <pc:picChg chg="mod">
          <ac:chgData name="Adrianne Davis" userId="e7d32ba6-9d74-439d-b687-a359aacb721f" providerId="ADAL" clId="{07ED9EC9-6B2B-4EC2-AD31-EA501616218E}" dt="2024-07-01T18:24:30.761" v="21" actId="1076"/>
          <ac:picMkLst>
            <pc:docMk/>
            <pc:sldMk cId="2188656372" sldId="313"/>
            <ac:picMk id="14" creationId="{BD351E66-038D-5223-84EE-9B88027AD120}"/>
          </ac:picMkLst>
        </pc:picChg>
        <pc:picChg chg="mod">
          <ac:chgData name="Adrianne Davis" userId="e7d32ba6-9d74-439d-b687-a359aacb721f" providerId="ADAL" clId="{07ED9EC9-6B2B-4EC2-AD31-EA501616218E}" dt="2024-07-01T18:24:27.272" v="19" actId="1076"/>
          <ac:picMkLst>
            <pc:docMk/>
            <pc:sldMk cId="2188656372" sldId="313"/>
            <ac:picMk id="17" creationId="{F351D457-3807-354B-B539-784B01134029}"/>
          </ac:picMkLst>
        </pc:picChg>
      </pc:sldChg>
      <pc:sldChg chg="addSp modSp mod">
        <pc:chgData name="Adrianne Davis" userId="e7d32ba6-9d74-439d-b687-a359aacb721f" providerId="ADAL" clId="{07ED9EC9-6B2B-4EC2-AD31-EA501616218E}" dt="2024-07-01T18:38:32.875" v="26" actId="1076"/>
        <pc:sldMkLst>
          <pc:docMk/>
          <pc:sldMk cId="1077892665" sldId="340"/>
        </pc:sldMkLst>
        <pc:picChg chg="add mod">
          <ac:chgData name="Adrianne Davis" userId="e7d32ba6-9d74-439d-b687-a359aacb721f" providerId="ADAL" clId="{07ED9EC9-6B2B-4EC2-AD31-EA501616218E}" dt="2024-07-01T18:35:23.757" v="24" actId="14826"/>
          <ac:picMkLst>
            <pc:docMk/>
            <pc:sldMk cId="1077892665" sldId="340"/>
            <ac:picMk id="4" creationId="{BC9144A1-9EF8-DEF9-B8FE-35D190E801B4}"/>
          </ac:picMkLst>
        </pc:picChg>
        <pc:picChg chg="add mod">
          <ac:chgData name="Adrianne Davis" userId="e7d32ba6-9d74-439d-b687-a359aacb721f" providerId="ADAL" clId="{07ED9EC9-6B2B-4EC2-AD31-EA501616218E}" dt="2024-07-01T18:38:32.875" v="26" actId="1076"/>
          <ac:picMkLst>
            <pc:docMk/>
            <pc:sldMk cId="1077892665" sldId="340"/>
            <ac:picMk id="5" creationId="{1FDD911A-FCD0-DF77-0583-3017F9908C9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881DA-4898-48A6-BB85-6DB0B1CDB1E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61CEFF3-288A-4BAD-B7E7-9A8236FB725B}">
      <dgm:prSet phldrT="[Text]" custT="1"/>
      <dgm:spPr>
        <a:solidFill>
          <a:srgbClr val="C2DEEA">
            <a:alpha val="70000"/>
          </a:srgbClr>
        </a:solidFill>
        <a:ln>
          <a:solidFill>
            <a:schemeClr val="bg1"/>
          </a:solidFill>
        </a:ln>
      </dgm:spPr>
      <dgm:t>
        <a:bodyPr/>
        <a:lstStyle/>
        <a:p>
          <a:pPr algn="ctr"/>
          <a:endParaRPr lang="en-US" sz="2800">
            <a:solidFill>
              <a:srgbClr val="002146"/>
            </a:solidFill>
          </a:endParaRPr>
        </a:p>
        <a:p>
          <a:pPr algn="ctr"/>
          <a:r>
            <a:rPr lang="en-US" sz="2800">
              <a:solidFill>
                <a:srgbClr val="002146"/>
              </a:solidFill>
            </a:rPr>
            <a:t> Strategic Pillars</a:t>
          </a:r>
        </a:p>
      </dgm:t>
    </dgm:pt>
    <dgm:pt modelId="{2E9F048D-4FD5-481F-8476-9381A45BB5A0}" type="parTrans" cxnId="{FB31E0B9-9B39-4EC8-B3C9-A77DC337EB74}">
      <dgm:prSet/>
      <dgm:spPr/>
      <dgm:t>
        <a:bodyPr/>
        <a:lstStyle/>
        <a:p>
          <a:endParaRPr lang="en-US"/>
        </a:p>
      </dgm:t>
    </dgm:pt>
    <dgm:pt modelId="{8BC1D95F-86CC-4A42-AC8E-7A5CCA5EF1D2}" type="sibTrans" cxnId="{FB31E0B9-9B39-4EC8-B3C9-A77DC337EB74}">
      <dgm:prSet custT="1"/>
      <dgm:spPr>
        <a:solidFill>
          <a:srgbClr val="FF8849">
            <a:alpha val="70000"/>
          </a:srgbClr>
        </a:solidFill>
        <a:ln>
          <a:solidFill>
            <a:schemeClr val="bg1"/>
          </a:solidFill>
        </a:ln>
      </dgm:spPr>
      <dgm:t>
        <a:bodyPr/>
        <a:lstStyle/>
        <a:p>
          <a:endParaRPr lang="en-US" sz="2800">
            <a:solidFill>
              <a:srgbClr val="002146"/>
            </a:solidFill>
          </a:endParaRPr>
        </a:p>
        <a:p>
          <a:r>
            <a:rPr lang="en-US" sz="2800">
              <a:solidFill>
                <a:srgbClr val="002146"/>
              </a:solidFill>
            </a:rPr>
            <a:t>Mission</a:t>
          </a:r>
          <a:endParaRPr lang="en-US" sz="3100">
            <a:solidFill>
              <a:srgbClr val="002146"/>
            </a:solidFill>
          </a:endParaRPr>
        </a:p>
      </dgm:t>
    </dgm:pt>
    <dgm:pt modelId="{F09CDDC1-58DD-4135-AE63-16434AF3D74A}">
      <dgm:prSet phldrT="[Text]" custT="1"/>
      <dgm:spPr>
        <a:solidFill>
          <a:srgbClr val="DDCD69">
            <a:alpha val="70000"/>
          </a:srgbClr>
        </a:solidFill>
        <a:ln>
          <a:solidFill>
            <a:schemeClr val="bg1"/>
          </a:solidFill>
        </a:ln>
      </dgm:spPr>
      <dgm:t>
        <a:bodyPr/>
        <a:lstStyle/>
        <a:p>
          <a:pPr>
            <a:lnSpc>
              <a:spcPct val="90000"/>
            </a:lnSpc>
          </a:pPr>
          <a:endParaRPr lang="en-US" sz="2800">
            <a:solidFill>
              <a:srgbClr val="002146"/>
            </a:solidFill>
          </a:endParaRPr>
        </a:p>
        <a:p>
          <a:pPr>
            <a:lnSpc>
              <a:spcPct val="100000"/>
            </a:lnSpc>
          </a:pPr>
          <a:r>
            <a:rPr lang="en-US" sz="2800">
              <a:solidFill>
                <a:srgbClr val="002146"/>
              </a:solidFill>
            </a:rPr>
            <a:t>Core Values</a:t>
          </a:r>
          <a:endParaRPr lang="en-US" sz="2900">
            <a:solidFill>
              <a:srgbClr val="002146"/>
            </a:solidFill>
          </a:endParaRPr>
        </a:p>
      </dgm:t>
    </dgm:pt>
    <dgm:pt modelId="{5E18E7A4-C592-4616-9480-5A0B8B53FBB0}" type="parTrans" cxnId="{BFC4EDF4-5447-4ECA-B826-1A609141A181}">
      <dgm:prSet/>
      <dgm:spPr/>
      <dgm:t>
        <a:bodyPr/>
        <a:lstStyle/>
        <a:p>
          <a:endParaRPr lang="en-US"/>
        </a:p>
      </dgm:t>
    </dgm:pt>
    <dgm:pt modelId="{5F4194CB-7E3A-4CBC-A870-3576BFB15784}" type="sibTrans" cxnId="{BFC4EDF4-5447-4ECA-B826-1A609141A181}">
      <dgm:prSet custT="1"/>
      <dgm:spPr>
        <a:solidFill>
          <a:schemeClr val="bg1">
            <a:alpha val="70000"/>
          </a:schemeClr>
        </a:solidFill>
      </dgm:spPr>
      <dgm:t>
        <a:bodyPr/>
        <a:lstStyle/>
        <a:p>
          <a:endParaRPr lang="en-US" sz="3600">
            <a:solidFill>
              <a:srgbClr val="002146"/>
            </a:solidFill>
          </a:endParaRPr>
        </a:p>
      </dgm:t>
    </dgm:pt>
    <dgm:pt modelId="{63D2F12E-6169-4FB3-A88E-627CB85630FF}" type="pres">
      <dgm:prSet presAssocID="{989881DA-4898-48A6-BB85-6DB0B1CDB1E5}" presName="Name0" presStyleCnt="0">
        <dgm:presLayoutVars>
          <dgm:chMax/>
          <dgm:chPref/>
          <dgm:dir/>
          <dgm:animLvl val="lvl"/>
        </dgm:presLayoutVars>
      </dgm:prSet>
      <dgm:spPr/>
    </dgm:pt>
    <dgm:pt modelId="{543486FC-5EAD-4103-9636-12FFD886E7CA}" type="pres">
      <dgm:prSet presAssocID="{E61CEFF3-288A-4BAD-B7E7-9A8236FB725B}" presName="composite" presStyleCnt="0"/>
      <dgm:spPr/>
    </dgm:pt>
    <dgm:pt modelId="{B97F67A7-AE0C-42EF-88A1-0DBBBB02BE7B}" type="pres">
      <dgm:prSet presAssocID="{E61CEFF3-288A-4BAD-B7E7-9A8236FB725B}" presName="Parent1" presStyleLbl="node1" presStyleIdx="0" presStyleCnt="4" custScaleX="120824" custLinFactNeighborX="4872" custLinFactNeighborY="-1838">
        <dgm:presLayoutVars>
          <dgm:chMax val="1"/>
          <dgm:chPref val="1"/>
          <dgm:bulletEnabled val="1"/>
        </dgm:presLayoutVars>
      </dgm:prSet>
      <dgm:spPr>
        <a:prstGeom prst="flowChartConnector">
          <a:avLst/>
        </a:prstGeom>
      </dgm:spPr>
    </dgm:pt>
    <dgm:pt modelId="{0EBD824B-CBD6-462F-8069-206AEA31843A}" type="pres">
      <dgm:prSet presAssocID="{E61CEFF3-288A-4BAD-B7E7-9A8236FB725B}" presName="Childtext1" presStyleLbl="revTx" presStyleIdx="0" presStyleCnt="2">
        <dgm:presLayoutVars>
          <dgm:chMax val="0"/>
          <dgm:chPref val="0"/>
          <dgm:bulletEnabled val="1"/>
        </dgm:presLayoutVars>
      </dgm:prSet>
      <dgm:spPr/>
    </dgm:pt>
    <dgm:pt modelId="{2E70BED3-4F5D-4FB2-B002-B0272243E072}" type="pres">
      <dgm:prSet presAssocID="{E61CEFF3-288A-4BAD-B7E7-9A8236FB725B}" presName="BalanceSpacing" presStyleCnt="0"/>
      <dgm:spPr/>
    </dgm:pt>
    <dgm:pt modelId="{E1EEB319-C135-452D-8029-386D8791B23F}" type="pres">
      <dgm:prSet presAssocID="{E61CEFF3-288A-4BAD-B7E7-9A8236FB725B}" presName="BalanceSpacing1" presStyleCnt="0"/>
      <dgm:spPr/>
    </dgm:pt>
    <dgm:pt modelId="{DD471569-B0B0-4F1C-9F93-428BE157E37A}" type="pres">
      <dgm:prSet presAssocID="{8BC1D95F-86CC-4A42-AC8E-7A5CCA5EF1D2}" presName="Accent1Text" presStyleLbl="node1" presStyleIdx="1" presStyleCnt="4" custScaleX="118787" custLinFactNeighborX="15050" custLinFactNeighborY="-1583"/>
      <dgm:spPr>
        <a:prstGeom prst="flowChartConnector">
          <a:avLst/>
        </a:prstGeom>
      </dgm:spPr>
    </dgm:pt>
    <dgm:pt modelId="{CCD190A5-7463-4F06-9128-7F4032AF5C9E}" type="pres">
      <dgm:prSet presAssocID="{8BC1D95F-86CC-4A42-AC8E-7A5CCA5EF1D2}" presName="spaceBetweenRectangles" presStyleCnt="0"/>
      <dgm:spPr/>
    </dgm:pt>
    <dgm:pt modelId="{5A21025B-5CD7-4A4B-A3F8-5CCCB3CFDC12}" type="pres">
      <dgm:prSet presAssocID="{F09CDDC1-58DD-4135-AE63-16434AF3D74A}" presName="composite" presStyleCnt="0"/>
      <dgm:spPr/>
    </dgm:pt>
    <dgm:pt modelId="{B6D38102-C31E-454D-8C37-2711626E5CCA}" type="pres">
      <dgm:prSet presAssocID="{F09CDDC1-58DD-4135-AE63-16434AF3D74A}" presName="Parent1" presStyleLbl="node1" presStyleIdx="2" presStyleCnt="4" custScaleX="114570" custLinFactNeighborX="5454" custLinFactNeighborY="-11465">
        <dgm:presLayoutVars>
          <dgm:chMax val="1"/>
          <dgm:chPref val="1"/>
          <dgm:bulletEnabled val="1"/>
        </dgm:presLayoutVars>
      </dgm:prSet>
      <dgm:spPr>
        <a:prstGeom prst="flowChartConnector">
          <a:avLst/>
        </a:prstGeom>
      </dgm:spPr>
    </dgm:pt>
    <dgm:pt modelId="{D24FBB0F-D17C-4475-B814-877B84DCC287}" type="pres">
      <dgm:prSet presAssocID="{F09CDDC1-58DD-4135-AE63-16434AF3D74A}" presName="Childtext1" presStyleLbl="revTx" presStyleIdx="1" presStyleCnt="2">
        <dgm:presLayoutVars>
          <dgm:chMax val="0"/>
          <dgm:chPref val="0"/>
          <dgm:bulletEnabled val="1"/>
        </dgm:presLayoutVars>
      </dgm:prSet>
      <dgm:spPr/>
    </dgm:pt>
    <dgm:pt modelId="{DFBBCCDF-A2AC-4B8B-89AB-CC920C3F778F}" type="pres">
      <dgm:prSet presAssocID="{F09CDDC1-58DD-4135-AE63-16434AF3D74A}" presName="BalanceSpacing" presStyleCnt="0"/>
      <dgm:spPr/>
    </dgm:pt>
    <dgm:pt modelId="{B66A3E71-BF81-44C6-AE18-DB3CD24958AF}" type="pres">
      <dgm:prSet presAssocID="{F09CDDC1-58DD-4135-AE63-16434AF3D74A}" presName="BalanceSpacing1" presStyleCnt="0"/>
      <dgm:spPr/>
    </dgm:pt>
    <dgm:pt modelId="{032BB82F-D4EF-4E85-80ED-CB4686EE9D87}" type="pres">
      <dgm:prSet presAssocID="{5F4194CB-7E3A-4CBC-A870-3576BFB15784}" presName="Accent1Text" presStyleLbl="node1" presStyleIdx="3" presStyleCnt="4" custLinFactNeighborX="6063" custLinFactNeighborY="-1647"/>
      <dgm:spPr/>
    </dgm:pt>
  </dgm:ptLst>
  <dgm:cxnLst>
    <dgm:cxn modelId="{B3242423-5708-44E7-B608-B677DBC79BA7}" type="presOf" srcId="{F09CDDC1-58DD-4135-AE63-16434AF3D74A}" destId="{B6D38102-C31E-454D-8C37-2711626E5CCA}" srcOrd="0" destOrd="0" presId="urn:microsoft.com/office/officeart/2008/layout/AlternatingHexagons"/>
    <dgm:cxn modelId="{CA80F13A-22EF-41AE-A63D-2D2143C003EA}" type="presOf" srcId="{989881DA-4898-48A6-BB85-6DB0B1CDB1E5}" destId="{63D2F12E-6169-4FB3-A88E-627CB85630FF}" srcOrd="0" destOrd="0" presId="urn:microsoft.com/office/officeart/2008/layout/AlternatingHexagons"/>
    <dgm:cxn modelId="{E465F96E-4F03-48FB-9F3E-E26DD6B2C341}" type="presOf" srcId="{5F4194CB-7E3A-4CBC-A870-3576BFB15784}" destId="{032BB82F-D4EF-4E85-80ED-CB4686EE9D87}" srcOrd="0" destOrd="0" presId="urn:microsoft.com/office/officeart/2008/layout/AlternatingHexagons"/>
    <dgm:cxn modelId="{B4D8CA9F-E048-4AD5-94F4-A8490B0617BE}" type="presOf" srcId="{8BC1D95F-86CC-4A42-AC8E-7A5CCA5EF1D2}" destId="{DD471569-B0B0-4F1C-9F93-428BE157E37A}" srcOrd="0" destOrd="0" presId="urn:microsoft.com/office/officeart/2008/layout/AlternatingHexagons"/>
    <dgm:cxn modelId="{FB31E0B9-9B39-4EC8-B3C9-A77DC337EB74}" srcId="{989881DA-4898-48A6-BB85-6DB0B1CDB1E5}" destId="{E61CEFF3-288A-4BAD-B7E7-9A8236FB725B}" srcOrd="0" destOrd="0" parTransId="{2E9F048D-4FD5-481F-8476-9381A45BB5A0}" sibTransId="{8BC1D95F-86CC-4A42-AC8E-7A5CCA5EF1D2}"/>
    <dgm:cxn modelId="{BFC4EDF4-5447-4ECA-B826-1A609141A181}" srcId="{989881DA-4898-48A6-BB85-6DB0B1CDB1E5}" destId="{F09CDDC1-58DD-4135-AE63-16434AF3D74A}" srcOrd="1" destOrd="0" parTransId="{5E18E7A4-C592-4616-9480-5A0B8B53FBB0}" sibTransId="{5F4194CB-7E3A-4CBC-A870-3576BFB15784}"/>
    <dgm:cxn modelId="{7002CAF6-CFAF-4210-93AB-4ABAF743EA81}" type="presOf" srcId="{E61CEFF3-288A-4BAD-B7E7-9A8236FB725B}" destId="{B97F67A7-AE0C-42EF-88A1-0DBBBB02BE7B}" srcOrd="0" destOrd="0" presId="urn:microsoft.com/office/officeart/2008/layout/AlternatingHexagons"/>
    <dgm:cxn modelId="{A8073BDB-DCE9-4AF5-99AA-842923147D29}" type="presParOf" srcId="{63D2F12E-6169-4FB3-A88E-627CB85630FF}" destId="{543486FC-5EAD-4103-9636-12FFD886E7CA}" srcOrd="0" destOrd="0" presId="urn:microsoft.com/office/officeart/2008/layout/AlternatingHexagons"/>
    <dgm:cxn modelId="{872E8BF1-2CFC-4024-B736-BDA6DC0B0157}" type="presParOf" srcId="{543486FC-5EAD-4103-9636-12FFD886E7CA}" destId="{B97F67A7-AE0C-42EF-88A1-0DBBBB02BE7B}" srcOrd="0" destOrd="0" presId="urn:microsoft.com/office/officeart/2008/layout/AlternatingHexagons"/>
    <dgm:cxn modelId="{8B7C8808-7F0E-42E3-8397-94706DC994CA}" type="presParOf" srcId="{543486FC-5EAD-4103-9636-12FFD886E7CA}" destId="{0EBD824B-CBD6-462F-8069-206AEA31843A}" srcOrd="1" destOrd="0" presId="urn:microsoft.com/office/officeart/2008/layout/AlternatingHexagons"/>
    <dgm:cxn modelId="{C7194DD7-3F56-4272-9D9E-F14B9F094B01}" type="presParOf" srcId="{543486FC-5EAD-4103-9636-12FFD886E7CA}" destId="{2E70BED3-4F5D-4FB2-B002-B0272243E072}" srcOrd="2" destOrd="0" presId="urn:microsoft.com/office/officeart/2008/layout/AlternatingHexagons"/>
    <dgm:cxn modelId="{47677CD6-B93A-4CD6-9C5D-5E06BBE95258}" type="presParOf" srcId="{543486FC-5EAD-4103-9636-12FFD886E7CA}" destId="{E1EEB319-C135-452D-8029-386D8791B23F}" srcOrd="3" destOrd="0" presId="urn:microsoft.com/office/officeart/2008/layout/AlternatingHexagons"/>
    <dgm:cxn modelId="{1B25CCA4-AE50-4D10-8D6F-583B46440026}" type="presParOf" srcId="{543486FC-5EAD-4103-9636-12FFD886E7CA}" destId="{DD471569-B0B0-4F1C-9F93-428BE157E37A}" srcOrd="4" destOrd="0" presId="urn:microsoft.com/office/officeart/2008/layout/AlternatingHexagons"/>
    <dgm:cxn modelId="{98FBD706-04F4-484A-967F-789906CD92E4}" type="presParOf" srcId="{63D2F12E-6169-4FB3-A88E-627CB85630FF}" destId="{CCD190A5-7463-4F06-9128-7F4032AF5C9E}" srcOrd="1" destOrd="0" presId="urn:microsoft.com/office/officeart/2008/layout/AlternatingHexagons"/>
    <dgm:cxn modelId="{10403229-F9DF-43C7-9C40-49833D730917}" type="presParOf" srcId="{63D2F12E-6169-4FB3-A88E-627CB85630FF}" destId="{5A21025B-5CD7-4A4B-A3F8-5CCCB3CFDC12}" srcOrd="2" destOrd="0" presId="urn:microsoft.com/office/officeart/2008/layout/AlternatingHexagons"/>
    <dgm:cxn modelId="{0597B15C-C01C-4A0A-848A-71800B561CA2}" type="presParOf" srcId="{5A21025B-5CD7-4A4B-A3F8-5CCCB3CFDC12}" destId="{B6D38102-C31E-454D-8C37-2711626E5CCA}" srcOrd="0" destOrd="0" presId="urn:microsoft.com/office/officeart/2008/layout/AlternatingHexagons"/>
    <dgm:cxn modelId="{0A4615CD-67BF-4B9F-B07A-6A92928A9EEF}" type="presParOf" srcId="{5A21025B-5CD7-4A4B-A3F8-5CCCB3CFDC12}" destId="{D24FBB0F-D17C-4475-B814-877B84DCC287}" srcOrd="1" destOrd="0" presId="urn:microsoft.com/office/officeart/2008/layout/AlternatingHexagons"/>
    <dgm:cxn modelId="{AC7E77FE-B65C-433F-95D9-820A18A98C1E}" type="presParOf" srcId="{5A21025B-5CD7-4A4B-A3F8-5CCCB3CFDC12}" destId="{DFBBCCDF-A2AC-4B8B-89AB-CC920C3F778F}" srcOrd="2" destOrd="0" presId="urn:microsoft.com/office/officeart/2008/layout/AlternatingHexagons"/>
    <dgm:cxn modelId="{BBF34050-B382-4A09-A358-23792849782E}" type="presParOf" srcId="{5A21025B-5CD7-4A4B-A3F8-5CCCB3CFDC12}" destId="{B66A3E71-BF81-44C6-AE18-DB3CD24958AF}" srcOrd="3" destOrd="0" presId="urn:microsoft.com/office/officeart/2008/layout/AlternatingHexagons"/>
    <dgm:cxn modelId="{4A2DCC26-1440-429A-BE65-EA1DCC4ACE74}" type="presParOf" srcId="{5A21025B-5CD7-4A4B-A3F8-5CCCB3CFDC12}" destId="{032BB82F-D4EF-4E85-80ED-CB4686EE9D8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F67A7-AE0C-42EF-88A1-0DBBBB02BE7B}">
      <dsp:nvSpPr>
        <dsp:cNvPr id="0" name=""/>
        <dsp:cNvSpPr/>
      </dsp:nvSpPr>
      <dsp:spPr>
        <a:xfrm rot="5400000">
          <a:off x="3533909" y="525116"/>
          <a:ext cx="2255572" cy="2370987"/>
        </a:xfrm>
        <a:prstGeom prst="flowChartConnector">
          <a:avLst/>
        </a:prstGeom>
        <a:solidFill>
          <a:srgbClr val="C2DEEA">
            <a:alpha val="7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002146"/>
            </a:solidFill>
          </a:endParaRPr>
        </a:p>
        <a:p>
          <a:pPr marL="0" lvl="0" indent="0" algn="ctr" defTabSz="1244600">
            <a:lnSpc>
              <a:spcPct val="90000"/>
            </a:lnSpc>
            <a:spcBef>
              <a:spcPct val="0"/>
            </a:spcBef>
            <a:spcAft>
              <a:spcPct val="35000"/>
            </a:spcAft>
            <a:buNone/>
          </a:pPr>
          <a:r>
            <a:rPr lang="en-US" sz="2800" kern="1200">
              <a:solidFill>
                <a:srgbClr val="002146"/>
              </a:solidFill>
            </a:rPr>
            <a:t> Strategic Pillars</a:t>
          </a:r>
        </a:p>
      </dsp:txBody>
      <dsp:txXfrm rot="-5400000">
        <a:off x="3823425" y="913144"/>
        <a:ext cx="1676541" cy="1594930"/>
      </dsp:txXfrm>
    </dsp:sp>
    <dsp:sp modelId="{0EBD824B-CBD6-462F-8069-206AEA31843A}">
      <dsp:nvSpPr>
        <dsp:cNvPr id="0" name=""/>
        <dsp:cNvSpPr/>
      </dsp:nvSpPr>
      <dsp:spPr>
        <a:xfrm>
          <a:off x="5606811" y="1075396"/>
          <a:ext cx="2517219" cy="1353343"/>
        </a:xfrm>
        <a:prstGeom prst="rect">
          <a:avLst/>
        </a:prstGeom>
        <a:noFill/>
        <a:ln>
          <a:noFill/>
        </a:ln>
        <a:effectLst/>
      </dsp:spPr>
      <dsp:style>
        <a:lnRef idx="0">
          <a:scrgbClr r="0" g="0" b="0"/>
        </a:lnRef>
        <a:fillRef idx="0">
          <a:scrgbClr r="0" g="0" b="0"/>
        </a:fillRef>
        <a:effectRef idx="0">
          <a:scrgbClr r="0" g="0" b="0"/>
        </a:effectRef>
        <a:fontRef idx="minor"/>
      </dsp:style>
    </dsp:sp>
    <dsp:sp modelId="{DD471569-B0B0-4F1C-9F93-428BE157E37A}">
      <dsp:nvSpPr>
        <dsp:cNvPr id="0" name=""/>
        <dsp:cNvSpPr/>
      </dsp:nvSpPr>
      <dsp:spPr>
        <a:xfrm rot="5400000">
          <a:off x="1614301" y="550855"/>
          <a:ext cx="2255572" cy="2331014"/>
        </a:xfrm>
        <a:prstGeom prst="flowChartConnector">
          <a:avLst/>
        </a:prstGeom>
        <a:solidFill>
          <a:srgbClr val="FF8849">
            <a:alpha val="7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002146"/>
            </a:solidFill>
          </a:endParaRPr>
        </a:p>
        <a:p>
          <a:pPr marL="0" lvl="0" indent="0" algn="ctr" defTabSz="1244600">
            <a:lnSpc>
              <a:spcPct val="90000"/>
            </a:lnSpc>
            <a:spcBef>
              <a:spcPct val="0"/>
            </a:spcBef>
            <a:spcAft>
              <a:spcPct val="35000"/>
            </a:spcAft>
            <a:buNone/>
          </a:pPr>
          <a:r>
            <a:rPr lang="en-US" sz="2800" kern="1200">
              <a:solidFill>
                <a:srgbClr val="002146"/>
              </a:solidFill>
            </a:rPr>
            <a:t>Mission</a:t>
          </a:r>
          <a:endParaRPr lang="en-US" sz="3100" kern="1200">
            <a:solidFill>
              <a:srgbClr val="002146"/>
            </a:solidFill>
          </a:endParaRPr>
        </a:p>
      </dsp:txBody>
      <dsp:txXfrm rot="-5400000">
        <a:off x="1917949" y="918897"/>
        <a:ext cx="1648276" cy="1594930"/>
      </dsp:txXfrm>
    </dsp:sp>
    <dsp:sp modelId="{B6D38102-C31E-454D-8C37-2711626E5CCA}">
      <dsp:nvSpPr>
        <dsp:cNvPr id="0" name=""/>
        <dsp:cNvSpPr/>
      </dsp:nvSpPr>
      <dsp:spPr>
        <a:xfrm rot="5400000">
          <a:off x="2481602" y="2283865"/>
          <a:ext cx="2255572" cy="2248262"/>
        </a:xfrm>
        <a:prstGeom prst="flowChartConnector">
          <a:avLst/>
        </a:prstGeom>
        <a:solidFill>
          <a:srgbClr val="DDCD69">
            <a:alpha val="7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a:solidFill>
              <a:srgbClr val="002146"/>
            </a:solidFill>
          </a:endParaRPr>
        </a:p>
        <a:p>
          <a:pPr marL="0" lvl="0" indent="0" algn="ctr" defTabSz="1244600">
            <a:lnSpc>
              <a:spcPct val="100000"/>
            </a:lnSpc>
            <a:spcBef>
              <a:spcPct val="0"/>
            </a:spcBef>
            <a:spcAft>
              <a:spcPct val="35000"/>
            </a:spcAft>
            <a:buNone/>
          </a:pPr>
          <a:r>
            <a:rPr lang="en-US" sz="2800" kern="1200">
              <a:solidFill>
                <a:srgbClr val="002146"/>
              </a:solidFill>
            </a:rPr>
            <a:t>Core Values</a:t>
          </a:r>
          <a:endParaRPr lang="en-US" sz="2900" kern="1200">
            <a:solidFill>
              <a:srgbClr val="002146"/>
            </a:solidFill>
          </a:endParaRPr>
        </a:p>
      </dsp:txBody>
      <dsp:txXfrm rot="-5400000">
        <a:off x="2814507" y="2610531"/>
        <a:ext cx="1589762" cy="1594930"/>
      </dsp:txXfrm>
    </dsp:sp>
    <dsp:sp modelId="{D24FBB0F-D17C-4475-B814-877B84DCC287}">
      <dsp:nvSpPr>
        <dsp:cNvPr id="0" name=""/>
        <dsp:cNvSpPr/>
      </dsp:nvSpPr>
      <dsp:spPr>
        <a:xfrm>
          <a:off x="3968" y="2989926"/>
          <a:ext cx="2436018" cy="1353343"/>
        </a:xfrm>
        <a:prstGeom prst="rect">
          <a:avLst/>
        </a:prstGeom>
        <a:noFill/>
        <a:ln>
          <a:noFill/>
        </a:ln>
        <a:effectLst/>
      </dsp:spPr>
      <dsp:style>
        <a:lnRef idx="0">
          <a:scrgbClr r="0" g="0" b="0"/>
        </a:lnRef>
        <a:fillRef idx="0">
          <a:scrgbClr r="0" g="0" b="0"/>
        </a:fillRef>
        <a:effectRef idx="0">
          <a:scrgbClr r="0" g="0" b="0"/>
        </a:effectRef>
        <a:fontRef idx="minor"/>
      </dsp:style>
    </dsp:sp>
    <dsp:sp modelId="{032BB82F-D4EF-4E85-80ED-CB4686EE9D87}">
      <dsp:nvSpPr>
        <dsp:cNvPr id="0" name=""/>
        <dsp:cNvSpPr/>
      </dsp:nvSpPr>
      <dsp:spPr>
        <a:xfrm rot="5400000">
          <a:off x="4612889" y="2648275"/>
          <a:ext cx="2255572" cy="1962348"/>
        </a:xfrm>
        <a:prstGeom prst="hexagon">
          <a:avLst>
            <a:gd name="adj" fmla="val 25000"/>
            <a:gd name="vf" fmla="val 115470"/>
          </a:avLst>
        </a:prstGeom>
        <a:solidFill>
          <a:schemeClr val="bg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rgbClr val="002146"/>
            </a:solidFill>
          </a:endParaRPr>
        </a:p>
      </dsp:txBody>
      <dsp:txXfrm rot="-5400000">
        <a:off x="5065300" y="2853156"/>
        <a:ext cx="1350750" cy="155258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42ACA-A97F-4A92-84B3-EC0F5D0BD2A9}"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9EB37-DA9B-4796-AB3A-6B89C50E6AD5}" type="slidenum">
              <a:rPr lang="en-US" smtClean="0"/>
              <a:t>‹#›</a:t>
            </a:fld>
            <a:endParaRPr lang="en-US"/>
          </a:p>
        </p:txBody>
      </p:sp>
    </p:spTree>
    <p:extLst>
      <p:ext uri="{BB962C8B-B14F-4D97-AF65-F5344CB8AC3E}">
        <p14:creationId xmlns:p14="http://schemas.microsoft.com/office/powerpoint/2010/main" val="421768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E9EB37-DA9B-4796-AB3A-6B89C50E6AD5}" type="slidenum">
              <a:rPr lang="en-US" smtClean="0"/>
              <a:t>2</a:t>
            </a:fld>
            <a:endParaRPr lang="en-US"/>
          </a:p>
        </p:txBody>
      </p:sp>
    </p:spTree>
    <p:extLst>
      <p:ext uri="{BB962C8B-B14F-4D97-AF65-F5344CB8AC3E}">
        <p14:creationId xmlns:p14="http://schemas.microsoft.com/office/powerpoint/2010/main" val="199374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Every year CANP shows its strength at the State Capitol by bringing NPs face-to-face with legislators. Join your colleagues in Sacramento for Lobby Day to learn about the coming year’s legislative issues and meet with legislators to help advance CANP’s agenda. This annual event is always exciting and inspirational, leaving nurse practitioner participants empowered to continue the conversation at the local level.</a:t>
            </a:r>
          </a:p>
          <a:p>
            <a:endParaRPr lang="en-US"/>
          </a:p>
        </p:txBody>
      </p:sp>
      <p:sp>
        <p:nvSpPr>
          <p:cNvPr id="4" name="Slide Number Placeholder 3"/>
          <p:cNvSpPr>
            <a:spLocks noGrp="1"/>
          </p:cNvSpPr>
          <p:nvPr>
            <p:ph type="sldNum" sz="quarter" idx="5"/>
          </p:nvPr>
        </p:nvSpPr>
        <p:spPr/>
        <p:txBody>
          <a:bodyPr/>
          <a:lstStyle/>
          <a:p>
            <a:fld id="{94E9EB37-DA9B-4796-AB3A-6B89C50E6AD5}" type="slidenum">
              <a:rPr lang="en-US" smtClean="0"/>
              <a:t>14</a:t>
            </a:fld>
            <a:endParaRPr lang="en-US"/>
          </a:p>
        </p:txBody>
      </p:sp>
    </p:spTree>
    <p:extLst>
      <p:ext uri="{BB962C8B-B14F-4D97-AF65-F5344CB8AC3E}">
        <p14:creationId xmlns:p14="http://schemas.microsoft.com/office/powerpoint/2010/main" val="119900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t>Discounted member student rate, one day passes available too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t>Networking opportunities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t>Education, 20+ CEs </a:t>
            </a:r>
          </a:p>
        </p:txBody>
      </p:sp>
      <p:sp>
        <p:nvSpPr>
          <p:cNvPr id="4" name="Slide Number Placeholder 3"/>
          <p:cNvSpPr>
            <a:spLocks noGrp="1"/>
          </p:cNvSpPr>
          <p:nvPr>
            <p:ph type="sldNum" sz="quarter" idx="5"/>
          </p:nvPr>
        </p:nvSpPr>
        <p:spPr/>
        <p:txBody>
          <a:bodyPr/>
          <a:lstStyle/>
          <a:p>
            <a:fld id="{94E9EB37-DA9B-4796-AB3A-6B89C50E6AD5}" type="slidenum">
              <a:rPr lang="en-US" smtClean="0"/>
              <a:t>15</a:t>
            </a:fld>
            <a:endParaRPr lang="en-US"/>
          </a:p>
        </p:txBody>
      </p:sp>
    </p:spTree>
    <p:extLst>
      <p:ext uri="{BB962C8B-B14F-4D97-AF65-F5344CB8AC3E}">
        <p14:creationId xmlns:p14="http://schemas.microsoft.com/office/powerpoint/2010/main" val="168932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Two payment options available for first year, second year, and first year graduate students. Students who join at the annual rate get $15 off with promo code STUDENT15 on the first page of the online application.</a:t>
            </a:r>
          </a:p>
        </p:txBody>
      </p:sp>
      <p:sp>
        <p:nvSpPr>
          <p:cNvPr id="4" name="Slide Number Placeholder 3"/>
          <p:cNvSpPr>
            <a:spLocks noGrp="1"/>
          </p:cNvSpPr>
          <p:nvPr>
            <p:ph type="sldNum" sz="quarter" idx="5"/>
          </p:nvPr>
        </p:nvSpPr>
        <p:spPr/>
        <p:txBody>
          <a:bodyPr/>
          <a:lstStyle/>
          <a:p>
            <a:fld id="{94E9EB37-DA9B-4796-AB3A-6B89C50E6AD5}" type="slidenum">
              <a:rPr lang="en-US" smtClean="0"/>
              <a:t>16</a:t>
            </a:fld>
            <a:endParaRPr lang="en-US"/>
          </a:p>
        </p:txBody>
      </p:sp>
    </p:spTree>
    <p:extLst>
      <p:ext uri="{BB962C8B-B14F-4D97-AF65-F5344CB8AC3E}">
        <p14:creationId xmlns:p14="http://schemas.microsoft.com/office/powerpoint/2010/main" val="116251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E9EB37-DA9B-4796-AB3A-6B89C50E6AD5}" type="slidenum">
              <a:rPr lang="en-US" smtClean="0"/>
              <a:t>3</a:t>
            </a:fld>
            <a:endParaRPr lang="en-US"/>
          </a:p>
        </p:txBody>
      </p:sp>
    </p:spTree>
    <p:extLst>
      <p:ext uri="{BB962C8B-B14F-4D97-AF65-F5344CB8AC3E}">
        <p14:creationId xmlns:p14="http://schemas.microsoft.com/office/powerpoint/2010/main" val="234733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5585B"/>
                </a:solidFill>
                <a:effectLst/>
                <a:uLnTx/>
                <a:uFillTx/>
                <a:latin typeface="Arial"/>
                <a:ea typeface="+mn-ea"/>
                <a:cs typeface="+mn-cs"/>
              </a:rPr>
              <a:t>Founded in October 1977 as the California Coalition of Nurse Practitioners by a small group of </a:t>
            </a:r>
            <a:r>
              <a:rPr lang="en-US" sz="1200">
                <a:solidFill>
                  <a:srgbClr val="55585B"/>
                </a:solidFill>
                <a:latin typeface="Arial"/>
              </a:rPr>
              <a:t>NPs</a:t>
            </a:r>
            <a:r>
              <a:rPr kumimoji="0" lang="en-US" sz="1200" b="0" i="0" u="none" strike="noStrike" kern="1200" cap="none" spc="0" normalizeH="0" baseline="0" noProof="0">
                <a:ln>
                  <a:noFill/>
                </a:ln>
                <a:solidFill>
                  <a:srgbClr val="55585B"/>
                </a:solidFill>
                <a:effectLst/>
                <a:uLnTx/>
                <a:uFillTx/>
                <a:latin typeface="Arial"/>
                <a:ea typeface="+mn-ea"/>
                <a:cs typeface="+mn-cs"/>
              </a:rPr>
              <a:t> from the University of California, Davis</a:t>
            </a:r>
          </a:p>
          <a:p>
            <a:r>
              <a:rPr lang="en-US"/>
              <a:t>Has grown over the last 45 years to California Association for Nurse Practitioners, representing more than 4,000 NPs, students, and business leaders and providing leadership opportunities for NPs across the state</a:t>
            </a:r>
          </a:p>
        </p:txBody>
      </p:sp>
      <p:sp>
        <p:nvSpPr>
          <p:cNvPr id="4" name="Slide Number Placeholder 3"/>
          <p:cNvSpPr>
            <a:spLocks noGrp="1"/>
          </p:cNvSpPr>
          <p:nvPr>
            <p:ph type="sldNum" sz="quarter" idx="5"/>
          </p:nvPr>
        </p:nvSpPr>
        <p:spPr/>
        <p:txBody>
          <a:bodyPr/>
          <a:lstStyle/>
          <a:p>
            <a:fld id="{94E9EB37-DA9B-4796-AB3A-6B89C50E6AD5}" type="slidenum">
              <a:rPr lang="en-US" smtClean="0"/>
              <a:t>6</a:t>
            </a:fld>
            <a:endParaRPr lang="en-US"/>
          </a:p>
        </p:txBody>
      </p:sp>
    </p:spTree>
    <p:extLst>
      <p:ext uri="{BB962C8B-B14F-4D97-AF65-F5344CB8AC3E}">
        <p14:creationId xmlns:p14="http://schemas.microsoft.com/office/powerpoint/2010/main" val="312461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E9EB37-DA9B-4796-AB3A-6B89C50E6AD5}" type="slidenum">
              <a:rPr lang="en-US" smtClean="0"/>
              <a:t>7</a:t>
            </a:fld>
            <a:endParaRPr lang="en-US"/>
          </a:p>
        </p:txBody>
      </p:sp>
    </p:spTree>
    <p:extLst>
      <p:ext uri="{BB962C8B-B14F-4D97-AF65-F5344CB8AC3E}">
        <p14:creationId xmlns:p14="http://schemas.microsoft.com/office/powerpoint/2010/main" val="410466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6E9817-15E7-4931-B70A-3556D98BE0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Examples of historical legislative action that CANP was involved in. CANP has been the champion for NPs and their ability to practice within their full medical training.</a:t>
            </a:r>
          </a:p>
          <a:p>
            <a:endParaRPr lang="en-US"/>
          </a:p>
        </p:txBody>
      </p:sp>
    </p:spTree>
    <p:extLst>
      <p:ext uri="{BB962C8B-B14F-4D97-AF65-F5344CB8AC3E}">
        <p14:creationId xmlns:p14="http://schemas.microsoft.com/office/powerpoint/2010/main" val="279413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6E9817-15E7-4931-B70A-3556D98BE0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CANP was instrumental in passing AB 890, which allows NPs to work without physician supervision. CANP led a coalition of 80+ organizations in supporting and advocating for the bill through the legislative process and in the Governor’s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CANP is continuing to advocate for nurse practitioner independence through the AB 890 regulatory process, which is ongoing. </a:t>
            </a:r>
          </a:p>
        </p:txBody>
      </p:sp>
    </p:spTree>
    <p:extLst>
      <p:ext uri="{BB962C8B-B14F-4D97-AF65-F5344CB8AC3E}">
        <p14:creationId xmlns:p14="http://schemas.microsoft.com/office/powerpoint/2010/main" val="207510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In addition to major legislative wins, CANP is also working to advance health justice…</a:t>
            </a:r>
          </a:p>
          <a:p>
            <a:pPr marL="171450" indent="-171450">
              <a:buFontTx/>
              <a:buChar char="-"/>
            </a:pPr>
            <a:r>
              <a:rPr lang="en-US"/>
              <a:t>Health Justice Committee was established in 2021 to bring awareness to health justice issues.</a:t>
            </a:r>
          </a:p>
          <a:p>
            <a:pPr marL="171450" indent="-171450">
              <a:buFontTx/>
              <a:buChar char="-"/>
            </a:pPr>
            <a:r>
              <a:rPr lang="en-US"/>
              <a:t>For more information visit the Health Justice Resources page on the CANP website.</a:t>
            </a:r>
          </a:p>
        </p:txBody>
      </p:sp>
      <p:sp>
        <p:nvSpPr>
          <p:cNvPr id="4" name="Slide Number Placeholder 3"/>
          <p:cNvSpPr>
            <a:spLocks noGrp="1"/>
          </p:cNvSpPr>
          <p:nvPr>
            <p:ph type="sldNum" sz="quarter" idx="5"/>
          </p:nvPr>
        </p:nvSpPr>
        <p:spPr/>
        <p:txBody>
          <a:bodyPr/>
          <a:lstStyle/>
          <a:p>
            <a:fld id="{94E9EB37-DA9B-4796-AB3A-6B89C50E6AD5}" type="slidenum">
              <a:rPr lang="en-US" smtClean="0"/>
              <a:t>10</a:t>
            </a:fld>
            <a:endParaRPr lang="en-US"/>
          </a:p>
        </p:txBody>
      </p:sp>
    </p:spTree>
    <p:extLst>
      <p:ext uri="{BB962C8B-B14F-4D97-AF65-F5344CB8AC3E}">
        <p14:creationId xmlns:p14="http://schemas.microsoft.com/office/powerpoint/2010/main" val="352510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AC8E5E0-D79E-5F41-96A0-F371F0233F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041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Chapter </a:t>
            </a:r>
            <a:r>
              <a:rPr lang="en-US" dirty="0"/>
              <a:t>events: discuss previous and upcoming events for your chapter</a:t>
            </a:r>
          </a:p>
          <a:p>
            <a:pPr marL="171450" indent="-171450">
              <a:buFontTx/>
              <a:buChar char="-"/>
            </a:pPr>
            <a:r>
              <a:rPr lang="en-US" dirty="0"/>
              <a:t>Community involvement: discuss previous and upcoming events</a:t>
            </a:r>
          </a:p>
        </p:txBody>
      </p:sp>
      <p:sp>
        <p:nvSpPr>
          <p:cNvPr id="4" name="Slide Number Placeholder 3"/>
          <p:cNvSpPr>
            <a:spLocks noGrp="1"/>
          </p:cNvSpPr>
          <p:nvPr>
            <p:ph type="sldNum" sz="quarter" idx="5"/>
          </p:nvPr>
        </p:nvSpPr>
        <p:spPr/>
        <p:txBody>
          <a:bodyPr/>
          <a:lstStyle/>
          <a:p>
            <a:fld id="{94E9EB37-DA9B-4796-AB3A-6B89C50E6AD5}" type="slidenum">
              <a:rPr lang="en-US" smtClean="0"/>
              <a:t>13</a:t>
            </a:fld>
            <a:endParaRPr lang="en-US"/>
          </a:p>
        </p:txBody>
      </p:sp>
    </p:spTree>
    <p:extLst>
      <p:ext uri="{BB962C8B-B14F-4D97-AF65-F5344CB8AC3E}">
        <p14:creationId xmlns:p14="http://schemas.microsoft.com/office/powerpoint/2010/main" val="18511761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svg"/><Relationship Id="rId7" Type="http://schemas.openxmlformats.org/officeDocument/2006/relationships/image" Target="../media/image6.jpeg"/><Relationship Id="rId12"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5.jpeg"/><Relationship Id="rId5" Type="http://schemas.openxmlformats.org/officeDocument/2006/relationships/image" Target="../media/image16.jpeg"/><Relationship Id="rId10" Type="http://schemas.openxmlformats.org/officeDocument/2006/relationships/image" Target="../media/image19.jpeg"/><Relationship Id="rId4" Type="http://schemas.openxmlformats.org/officeDocument/2006/relationships/image" Target="../media/image1.jpeg"/><Relationship Id="rId9"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C51C3A-E311-3842-A225-4F9616F2B1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88408" y="2351314"/>
            <a:ext cx="1951377" cy="2163684"/>
          </a:xfrm>
          <a:prstGeom prst="rect">
            <a:avLst/>
          </a:prstGeom>
        </p:spPr>
      </p:pic>
      <p:pic>
        <p:nvPicPr>
          <p:cNvPr id="16" name="Picture 15">
            <a:extLst>
              <a:ext uri="{FF2B5EF4-FFF2-40B4-BE49-F238E27FC236}">
                <a16:creationId xmlns:a16="http://schemas.microsoft.com/office/drawing/2014/main" id="{4427273F-2DEA-A94A-BFEA-D5309F9860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568" r="3938" b="2"/>
          <a:stretch/>
        </p:blipFill>
        <p:spPr>
          <a:xfrm>
            <a:off x="10210559" y="2351315"/>
            <a:ext cx="1988115" cy="2170948"/>
          </a:xfrm>
          <a:prstGeom prst="rect">
            <a:avLst/>
          </a:prstGeom>
        </p:spPr>
      </p:pic>
      <p:pic>
        <p:nvPicPr>
          <p:cNvPr id="17" name="Picture 16">
            <a:extLst>
              <a:ext uri="{FF2B5EF4-FFF2-40B4-BE49-F238E27FC236}">
                <a16:creationId xmlns:a16="http://schemas.microsoft.com/office/drawing/2014/main" id="{C45B2C98-41BD-7141-A8A2-924AC76783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99" t="2877" b="1485"/>
          <a:stretch/>
        </p:blipFill>
        <p:spPr>
          <a:xfrm>
            <a:off x="5957340" y="2358577"/>
            <a:ext cx="1965440" cy="2150450"/>
          </a:xfrm>
          <a:prstGeom prst="rect">
            <a:avLst/>
          </a:prstGeom>
        </p:spPr>
      </p:pic>
      <p:pic>
        <p:nvPicPr>
          <p:cNvPr id="19" name="Picture 18">
            <a:extLst>
              <a:ext uri="{FF2B5EF4-FFF2-40B4-BE49-F238E27FC236}">
                <a16:creationId xmlns:a16="http://schemas.microsoft.com/office/drawing/2014/main" id="{3BF83513-CE94-374B-9F6B-F88C0179090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957342" y="4693601"/>
            <a:ext cx="1965437" cy="2157713"/>
          </a:xfrm>
          <a:prstGeom prst="rect">
            <a:avLst/>
          </a:prstGeom>
        </p:spPr>
      </p:pic>
      <p:sp>
        <p:nvSpPr>
          <p:cNvPr id="2" name="Title 1">
            <a:extLst>
              <a:ext uri="{FF2B5EF4-FFF2-40B4-BE49-F238E27FC236}">
                <a16:creationId xmlns:a16="http://schemas.microsoft.com/office/drawing/2014/main" id="{B3EEC459-BC9B-1648-8F77-575FE86D3B87}"/>
              </a:ext>
            </a:extLst>
          </p:cNvPr>
          <p:cNvSpPr>
            <a:spLocks noGrp="1"/>
          </p:cNvSpPr>
          <p:nvPr>
            <p:ph type="ctrTitle"/>
          </p:nvPr>
        </p:nvSpPr>
        <p:spPr>
          <a:xfrm>
            <a:off x="495300" y="1705422"/>
            <a:ext cx="5126011" cy="2577543"/>
          </a:xfrm>
        </p:spPr>
        <p:txBody>
          <a:bodyPr anchor="t"/>
          <a:lstStyle>
            <a:lvl1pPr algn="l">
              <a:defRPr sz="6000" b="0" i="0">
                <a:solidFill>
                  <a:schemeClr val="accent3"/>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608149C6-B707-684D-9A42-BE5F5DDF6ACF}"/>
              </a:ext>
            </a:extLst>
          </p:cNvPr>
          <p:cNvSpPr>
            <a:spLocks noGrp="1"/>
          </p:cNvSpPr>
          <p:nvPr>
            <p:ph type="subTitle" idx="1" hasCustomPrompt="1"/>
          </p:nvPr>
        </p:nvSpPr>
        <p:spPr>
          <a:xfrm>
            <a:off x="490303" y="5331604"/>
            <a:ext cx="5131008" cy="5997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or Subhead</a:t>
            </a:r>
          </a:p>
        </p:txBody>
      </p:sp>
      <p:sp>
        <p:nvSpPr>
          <p:cNvPr id="5" name="Footer Placeholder 4">
            <a:extLst>
              <a:ext uri="{FF2B5EF4-FFF2-40B4-BE49-F238E27FC236}">
                <a16:creationId xmlns:a16="http://schemas.microsoft.com/office/drawing/2014/main" id="{5D06155A-F34F-E14E-AE0B-C8928DB7E161}"/>
              </a:ext>
            </a:extLst>
          </p:cNvPr>
          <p:cNvSpPr>
            <a:spLocks noGrp="1"/>
          </p:cNvSpPr>
          <p:nvPr>
            <p:ph type="ftr" sz="quarter" idx="11"/>
          </p:nvPr>
        </p:nvSpPr>
        <p:spPr>
          <a:xfrm>
            <a:off x="490303" y="6356350"/>
            <a:ext cx="4114800" cy="365125"/>
          </a:xfrm>
        </p:spPr>
        <p:txBody>
          <a:bodyPr/>
          <a:lstStyle>
            <a:lvl1pPr algn="l">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D04D712-C32D-6D48-BF97-68BB3D10DAAC}"/>
              </a:ext>
            </a:extLst>
          </p:cNvPr>
          <p:cNvSpPr>
            <a:spLocks noGrp="1"/>
          </p:cNvSpPr>
          <p:nvPr>
            <p:ph type="sldNum" sz="quarter" idx="12"/>
          </p:nvPr>
        </p:nvSpPr>
        <p:spPr/>
        <p:txBody>
          <a:bodyPr/>
          <a:lstStyle/>
          <a:p>
            <a:fld id="{0DA8C48F-E081-6C4B-B4F7-6ECAE8425288}" type="slidenum">
              <a:rPr lang="en-US" smtClean="0"/>
              <a:t>‹#›</a:t>
            </a:fld>
            <a:endParaRPr lang="en-US"/>
          </a:p>
        </p:txBody>
      </p:sp>
      <p:pic>
        <p:nvPicPr>
          <p:cNvPr id="7" name="Picture 6">
            <a:extLst>
              <a:ext uri="{FF2B5EF4-FFF2-40B4-BE49-F238E27FC236}">
                <a16:creationId xmlns:a16="http://schemas.microsoft.com/office/drawing/2014/main" id="{C4270E2A-85B6-644C-9595-A436BF33BC0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4494" r="4701"/>
          <a:stretch/>
        </p:blipFill>
        <p:spPr>
          <a:xfrm>
            <a:off x="8088408" y="0"/>
            <a:ext cx="1951377" cy="2146990"/>
          </a:xfrm>
          <a:prstGeom prst="rect">
            <a:avLst/>
          </a:prstGeom>
        </p:spPr>
      </p:pic>
      <p:pic>
        <p:nvPicPr>
          <p:cNvPr id="10" name="Picture 9">
            <a:extLst>
              <a:ext uri="{FF2B5EF4-FFF2-40B4-BE49-F238E27FC236}">
                <a16:creationId xmlns:a16="http://schemas.microsoft.com/office/drawing/2014/main" id="{58B8EFE5-0C24-C040-97D7-AD6FF61FD73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088408" y="4693601"/>
            <a:ext cx="1951377" cy="2163684"/>
          </a:xfrm>
          <a:prstGeom prst="rect">
            <a:avLst/>
          </a:prstGeom>
        </p:spPr>
      </p:pic>
      <p:pic>
        <p:nvPicPr>
          <p:cNvPr id="14" name="Graphic 13">
            <a:extLst>
              <a:ext uri="{FF2B5EF4-FFF2-40B4-BE49-F238E27FC236}">
                <a16:creationId xmlns:a16="http://schemas.microsoft.com/office/drawing/2014/main" id="{2CBB3569-BA00-B94A-A369-B0924E0A948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8650" y="542136"/>
            <a:ext cx="2400300" cy="304800"/>
          </a:xfrm>
          <a:prstGeom prst="rect">
            <a:avLst/>
          </a:prstGeom>
        </p:spPr>
      </p:pic>
      <p:pic>
        <p:nvPicPr>
          <p:cNvPr id="18" name="Picture 17">
            <a:extLst>
              <a:ext uri="{FF2B5EF4-FFF2-40B4-BE49-F238E27FC236}">
                <a16:creationId xmlns:a16="http://schemas.microsoft.com/office/drawing/2014/main" id="{32AA1262-4C9A-4A40-920B-BD5A44B0468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138" r="140" b="1571"/>
          <a:stretch/>
        </p:blipFill>
        <p:spPr>
          <a:xfrm>
            <a:off x="5957341" y="-7263"/>
            <a:ext cx="1965438" cy="2146990"/>
          </a:xfrm>
          <a:prstGeom prst="rect">
            <a:avLst/>
          </a:prstGeom>
        </p:spPr>
      </p:pic>
      <p:pic>
        <p:nvPicPr>
          <p:cNvPr id="20" name="Picture 19">
            <a:extLst>
              <a:ext uri="{FF2B5EF4-FFF2-40B4-BE49-F238E27FC236}">
                <a16:creationId xmlns:a16="http://schemas.microsoft.com/office/drawing/2014/main" id="{112D770E-EF7D-F045-825C-B4B1CDC3435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l="252" t="1180" r="2769" b="6508"/>
          <a:stretch/>
        </p:blipFill>
        <p:spPr>
          <a:xfrm>
            <a:off x="10210560" y="0"/>
            <a:ext cx="1981440" cy="2146990"/>
          </a:xfrm>
          <a:prstGeom prst="rect">
            <a:avLst/>
          </a:prstGeom>
        </p:spPr>
      </p:pic>
      <p:sp>
        <p:nvSpPr>
          <p:cNvPr id="23" name="Text Placeholder 22">
            <a:extLst>
              <a:ext uri="{FF2B5EF4-FFF2-40B4-BE49-F238E27FC236}">
                <a16:creationId xmlns:a16="http://schemas.microsoft.com/office/drawing/2014/main" id="{C89E2FC1-9644-0F4B-A4E4-829BD13E934A}"/>
              </a:ext>
            </a:extLst>
          </p:cNvPr>
          <p:cNvSpPr>
            <a:spLocks noGrp="1"/>
          </p:cNvSpPr>
          <p:nvPr>
            <p:ph type="body" sz="quarter" idx="13" hasCustomPrompt="1"/>
          </p:nvPr>
        </p:nvSpPr>
        <p:spPr>
          <a:xfrm>
            <a:off x="490538" y="5805571"/>
            <a:ext cx="5130800" cy="438150"/>
          </a:xfrm>
          <a:prstGeom prst="rect">
            <a:avLst/>
          </a:prstGeom>
        </p:spPr>
        <p:txBody>
          <a:bodyP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600"/>
              <a:t>Company</a:t>
            </a:r>
            <a:endParaRPr lang="en-US"/>
          </a:p>
        </p:txBody>
      </p:sp>
      <p:sp>
        <p:nvSpPr>
          <p:cNvPr id="24" name="Text Placeholder 22">
            <a:extLst>
              <a:ext uri="{FF2B5EF4-FFF2-40B4-BE49-F238E27FC236}">
                <a16:creationId xmlns:a16="http://schemas.microsoft.com/office/drawing/2014/main" id="{B2A6CD8F-175A-6244-877C-2DC7A125F19A}"/>
              </a:ext>
            </a:extLst>
          </p:cNvPr>
          <p:cNvSpPr>
            <a:spLocks noGrp="1"/>
          </p:cNvSpPr>
          <p:nvPr>
            <p:ph type="body" sz="quarter" idx="14" hasCustomPrompt="1"/>
          </p:nvPr>
        </p:nvSpPr>
        <p:spPr>
          <a:xfrm>
            <a:off x="490538" y="1259595"/>
            <a:ext cx="5130800" cy="438150"/>
          </a:xfrm>
          <a:prstGeom prst="rect">
            <a:avLst/>
          </a:prstGeom>
        </p:spPr>
        <p:txBody>
          <a:bodyPr>
            <a:normAutofit/>
          </a:bodyPr>
          <a:lstStyle>
            <a:lvl1pPr marL="0" indent="0">
              <a:buNone/>
              <a:defRPr sz="1600" spc="-70" baseline="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600"/>
              <a:t>DATE GOES HERE</a:t>
            </a:r>
            <a:endParaRPr lang="en-US"/>
          </a:p>
        </p:txBody>
      </p:sp>
      <p:pic>
        <p:nvPicPr>
          <p:cNvPr id="21" name="Picture 20">
            <a:extLst>
              <a:ext uri="{FF2B5EF4-FFF2-40B4-BE49-F238E27FC236}">
                <a16:creationId xmlns:a16="http://schemas.microsoft.com/office/drawing/2014/main" id="{C6656577-AB42-4DDE-BF40-0B9AE4EEC638}"/>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10205414" y="4688786"/>
            <a:ext cx="1984745" cy="2167342"/>
          </a:xfrm>
          <a:prstGeom prst="rect">
            <a:avLst/>
          </a:prstGeom>
        </p:spPr>
      </p:pic>
    </p:spTree>
    <p:extLst>
      <p:ext uri="{BB962C8B-B14F-4D97-AF65-F5344CB8AC3E}">
        <p14:creationId xmlns:p14="http://schemas.microsoft.com/office/powerpoint/2010/main" val="244086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2187-1C0C-B94F-A043-E6A8917D6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E6F2BE-6CA1-9147-86B0-7DCEAFB5522E}"/>
              </a:ext>
            </a:extLst>
          </p:cNvPr>
          <p:cNvSpPr>
            <a:spLocks noGrp="1"/>
          </p:cNvSpPr>
          <p:nvPr>
            <p:ph type="body" orient="vert" idx="1"/>
          </p:nvPr>
        </p:nvSpPr>
        <p:spPr>
          <a:xfrm>
            <a:off x="399061" y="1600200"/>
            <a:ext cx="10515600" cy="41608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1B105F4-BE96-3C49-A89E-ACB2DBFFE8C0}"/>
              </a:ext>
            </a:extLst>
          </p:cNvPr>
          <p:cNvSpPr/>
          <p:nvPr userDrawn="1"/>
        </p:nvSpPr>
        <p:spPr>
          <a:xfrm>
            <a:off x="0" y="6289734"/>
            <a:ext cx="12192000" cy="568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5367E8-C92E-3649-A87A-D1CB48CC43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9" name="Footer Placeholder 4">
            <a:extLst>
              <a:ext uri="{FF2B5EF4-FFF2-40B4-BE49-F238E27FC236}">
                <a16:creationId xmlns:a16="http://schemas.microsoft.com/office/drawing/2014/main" id="{8B3DC279-EBA8-6A41-A306-CFD85C758203}"/>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3703CEA0-A189-E845-A68F-7EA8DADF9059}"/>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22780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659FB-A375-4F46-8D04-CD41E44875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90DD8A-FFD8-EE42-8170-279962BAF1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089171B-237B-6248-8BAF-2C50E2541203}"/>
              </a:ext>
            </a:extLst>
          </p:cNvPr>
          <p:cNvSpPr/>
          <p:nvPr userDrawn="1"/>
        </p:nvSpPr>
        <p:spPr>
          <a:xfrm>
            <a:off x="0" y="6289734"/>
            <a:ext cx="12192000" cy="568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395B0E-1BBF-D642-8461-D829745A26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9" name="Footer Placeholder 4">
            <a:extLst>
              <a:ext uri="{FF2B5EF4-FFF2-40B4-BE49-F238E27FC236}">
                <a16:creationId xmlns:a16="http://schemas.microsoft.com/office/drawing/2014/main" id="{5839933E-387F-6540-BA83-38A5A08C20FD}"/>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306E495F-A220-1D4D-9764-FA65BE06CEEF}"/>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205240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ent 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C459-BC9B-1648-8F77-575FE86D3B87}"/>
              </a:ext>
            </a:extLst>
          </p:cNvPr>
          <p:cNvSpPr>
            <a:spLocks noGrp="1"/>
          </p:cNvSpPr>
          <p:nvPr>
            <p:ph type="ctrTitle"/>
          </p:nvPr>
        </p:nvSpPr>
        <p:spPr>
          <a:xfrm>
            <a:off x="495300" y="1705422"/>
            <a:ext cx="5126011" cy="3249340"/>
          </a:xfrm>
        </p:spPr>
        <p:txBody>
          <a:bodyPr anchor="t"/>
          <a:lstStyle>
            <a:lvl1pPr algn="l">
              <a:defRPr sz="6000" b="0" i="0">
                <a:solidFill>
                  <a:schemeClr val="accent3"/>
                </a:solidFill>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608149C6-B707-684D-9A42-BE5F5DDF6ACF}"/>
              </a:ext>
            </a:extLst>
          </p:cNvPr>
          <p:cNvSpPr>
            <a:spLocks noGrp="1"/>
          </p:cNvSpPr>
          <p:nvPr>
            <p:ph type="subTitle" idx="1" hasCustomPrompt="1"/>
          </p:nvPr>
        </p:nvSpPr>
        <p:spPr>
          <a:xfrm>
            <a:off x="490303" y="5331604"/>
            <a:ext cx="5131008" cy="5997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or Subhead</a:t>
            </a:r>
          </a:p>
        </p:txBody>
      </p:sp>
      <p:sp>
        <p:nvSpPr>
          <p:cNvPr id="5" name="Footer Placeholder 4">
            <a:extLst>
              <a:ext uri="{FF2B5EF4-FFF2-40B4-BE49-F238E27FC236}">
                <a16:creationId xmlns:a16="http://schemas.microsoft.com/office/drawing/2014/main" id="{5D06155A-F34F-E14E-AE0B-C8928DB7E161}"/>
              </a:ext>
            </a:extLst>
          </p:cNvPr>
          <p:cNvSpPr>
            <a:spLocks noGrp="1"/>
          </p:cNvSpPr>
          <p:nvPr>
            <p:ph type="ftr" sz="quarter" idx="11"/>
          </p:nvPr>
        </p:nvSpPr>
        <p:spPr>
          <a:xfrm>
            <a:off x="490303" y="6356350"/>
            <a:ext cx="4114800" cy="365125"/>
          </a:xfrm>
        </p:spPr>
        <p:txBody>
          <a:bodyPr/>
          <a:lstStyle>
            <a:lvl1pPr algn="l">
              <a:defRPr>
                <a:solidFill>
                  <a:schemeClr val="bg1"/>
                </a:solidFill>
              </a:defRPr>
            </a:lvl1pPr>
          </a:lstStyle>
          <a:p>
            <a:endParaRPr lang="en-US"/>
          </a:p>
        </p:txBody>
      </p:sp>
      <p:pic>
        <p:nvPicPr>
          <p:cNvPr id="14" name="Graphic 13">
            <a:extLst>
              <a:ext uri="{FF2B5EF4-FFF2-40B4-BE49-F238E27FC236}">
                <a16:creationId xmlns:a16="http://schemas.microsoft.com/office/drawing/2014/main" id="{2CBB3569-BA00-B94A-A369-B0924E0A94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8650" y="542136"/>
            <a:ext cx="2400300" cy="304800"/>
          </a:xfrm>
          <a:prstGeom prst="rect">
            <a:avLst/>
          </a:prstGeom>
        </p:spPr>
      </p:pic>
      <p:sp>
        <p:nvSpPr>
          <p:cNvPr id="23" name="Text Placeholder 22">
            <a:extLst>
              <a:ext uri="{FF2B5EF4-FFF2-40B4-BE49-F238E27FC236}">
                <a16:creationId xmlns:a16="http://schemas.microsoft.com/office/drawing/2014/main" id="{C89E2FC1-9644-0F4B-A4E4-829BD13E934A}"/>
              </a:ext>
            </a:extLst>
          </p:cNvPr>
          <p:cNvSpPr>
            <a:spLocks noGrp="1"/>
          </p:cNvSpPr>
          <p:nvPr>
            <p:ph type="body" sz="quarter" idx="13" hasCustomPrompt="1"/>
          </p:nvPr>
        </p:nvSpPr>
        <p:spPr>
          <a:xfrm>
            <a:off x="490538" y="5805571"/>
            <a:ext cx="5130800" cy="915904"/>
          </a:xfrm>
          <a:prstGeom prst="rect">
            <a:avLst/>
          </a:prstGeom>
        </p:spPr>
        <p:txBody>
          <a:bodyP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600"/>
              <a:t>Company</a:t>
            </a:r>
            <a:endParaRPr lang="en-US"/>
          </a:p>
        </p:txBody>
      </p:sp>
      <p:sp>
        <p:nvSpPr>
          <p:cNvPr id="24" name="Text Placeholder 22">
            <a:extLst>
              <a:ext uri="{FF2B5EF4-FFF2-40B4-BE49-F238E27FC236}">
                <a16:creationId xmlns:a16="http://schemas.microsoft.com/office/drawing/2014/main" id="{B2A6CD8F-175A-6244-877C-2DC7A125F19A}"/>
              </a:ext>
            </a:extLst>
          </p:cNvPr>
          <p:cNvSpPr>
            <a:spLocks noGrp="1"/>
          </p:cNvSpPr>
          <p:nvPr>
            <p:ph type="body" sz="quarter" idx="14" hasCustomPrompt="1"/>
          </p:nvPr>
        </p:nvSpPr>
        <p:spPr>
          <a:xfrm>
            <a:off x="490538" y="1259595"/>
            <a:ext cx="5130800" cy="438150"/>
          </a:xfrm>
          <a:prstGeom prst="rect">
            <a:avLst/>
          </a:prstGeom>
        </p:spPr>
        <p:txBody>
          <a:bodyPr>
            <a:normAutofit/>
          </a:bodyPr>
          <a:lstStyle>
            <a:lvl1pPr marL="0" indent="0">
              <a:buNone/>
              <a:defRPr sz="1600" spc="-70" baseline="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z="1600"/>
              <a:t>DATE GOES HERE</a:t>
            </a:r>
            <a:endParaRPr lang="en-US"/>
          </a:p>
        </p:txBody>
      </p:sp>
      <p:pic>
        <p:nvPicPr>
          <p:cNvPr id="17" name="Picture 16">
            <a:extLst>
              <a:ext uri="{FF2B5EF4-FFF2-40B4-BE49-F238E27FC236}">
                <a16:creationId xmlns:a16="http://schemas.microsoft.com/office/drawing/2014/main" id="{7A268CCE-124C-486C-8840-A263F2EF2C3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971402" y="4694316"/>
            <a:ext cx="1951377" cy="2163684"/>
          </a:xfrm>
          <a:prstGeom prst="rect">
            <a:avLst/>
          </a:prstGeom>
        </p:spPr>
      </p:pic>
      <p:pic>
        <p:nvPicPr>
          <p:cNvPr id="19" name="Picture 18">
            <a:extLst>
              <a:ext uri="{FF2B5EF4-FFF2-40B4-BE49-F238E27FC236}">
                <a16:creationId xmlns:a16="http://schemas.microsoft.com/office/drawing/2014/main" id="{B6E7F1AA-1149-4D8E-85BD-BBF9B28F2B6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30993" t="2844" r="18165" b="13434"/>
          <a:stretch/>
        </p:blipFill>
        <p:spPr>
          <a:xfrm>
            <a:off x="5957339" y="2341438"/>
            <a:ext cx="1965440" cy="2163683"/>
          </a:xfrm>
          <a:prstGeom prst="rect">
            <a:avLst/>
          </a:prstGeom>
        </p:spPr>
      </p:pic>
      <p:pic>
        <p:nvPicPr>
          <p:cNvPr id="20" name="Picture 19">
            <a:extLst>
              <a:ext uri="{FF2B5EF4-FFF2-40B4-BE49-F238E27FC236}">
                <a16:creationId xmlns:a16="http://schemas.microsoft.com/office/drawing/2014/main" id="{975E1CDC-04B6-48EF-A456-3F5EEC00BB35}"/>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083951" y="2341439"/>
            <a:ext cx="1965437" cy="2180824"/>
          </a:xfrm>
          <a:prstGeom prst="rect">
            <a:avLst/>
          </a:prstGeom>
        </p:spPr>
      </p:pic>
      <p:pic>
        <p:nvPicPr>
          <p:cNvPr id="33" name="Picture 32">
            <a:extLst>
              <a:ext uri="{FF2B5EF4-FFF2-40B4-BE49-F238E27FC236}">
                <a16:creationId xmlns:a16="http://schemas.microsoft.com/office/drawing/2014/main" id="{1CC69257-339B-4416-BA40-FDEFA08D1EE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088408" y="4693601"/>
            <a:ext cx="1951377" cy="2163684"/>
          </a:xfrm>
          <a:prstGeom prst="rect">
            <a:avLst/>
          </a:prstGeom>
        </p:spPr>
      </p:pic>
      <p:pic>
        <p:nvPicPr>
          <p:cNvPr id="34" name="Picture 33">
            <a:extLst>
              <a:ext uri="{FF2B5EF4-FFF2-40B4-BE49-F238E27FC236}">
                <a16:creationId xmlns:a16="http://schemas.microsoft.com/office/drawing/2014/main" id="{A8B42D4D-1379-4870-A4E6-9426167F441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138" r="140" b="1571"/>
          <a:stretch/>
        </p:blipFill>
        <p:spPr>
          <a:xfrm>
            <a:off x="5926775" y="-5693"/>
            <a:ext cx="1986587" cy="2170092"/>
          </a:xfrm>
          <a:prstGeom prst="rect">
            <a:avLst/>
          </a:prstGeom>
        </p:spPr>
      </p:pic>
      <p:pic>
        <p:nvPicPr>
          <p:cNvPr id="35" name="Picture 34">
            <a:extLst>
              <a:ext uri="{FF2B5EF4-FFF2-40B4-BE49-F238E27FC236}">
                <a16:creationId xmlns:a16="http://schemas.microsoft.com/office/drawing/2014/main" id="{5E7DB106-3303-4804-AE12-B5427A272E0B}"/>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252" t="1180" r="2769" b="6508"/>
          <a:stretch/>
        </p:blipFill>
        <p:spPr>
          <a:xfrm>
            <a:off x="10210560" y="0"/>
            <a:ext cx="1981440" cy="2146990"/>
          </a:xfrm>
          <a:prstGeom prst="rect">
            <a:avLst/>
          </a:prstGeom>
        </p:spPr>
      </p:pic>
      <p:pic>
        <p:nvPicPr>
          <p:cNvPr id="36" name="Picture 35">
            <a:extLst>
              <a:ext uri="{FF2B5EF4-FFF2-40B4-BE49-F238E27FC236}">
                <a16:creationId xmlns:a16="http://schemas.microsoft.com/office/drawing/2014/main" id="{CE1C94D8-0499-49C0-BF9B-FCDAD493E483}"/>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l="3253" t="6426" r="3169"/>
          <a:stretch/>
        </p:blipFill>
        <p:spPr>
          <a:xfrm>
            <a:off x="10205415" y="4686337"/>
            <a:ext cx="1988116" cy="2170948"/>
          </a:xfrm>
          <a:prstGeom prst="rect">
            <a:avLst/>
          </a:prstGeom>
        </p:spPr>
      </p:pic>
      <p:pic>
        <p:nvPicPr>
          <p:cNvPr id="37" name="Picture 36">
            <a:extLst>
              <a:ext uri="{FF2B5EF4-FFF2-40B4-BE49-F238E27FC236}">
                <a16:creationId xmlns:a16="http://schemas.microsoft.com/office/drawing/2014/main" id="{52C706C5-D49C-41FF-A9E4-61134B56DA23}"/>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l="4494" r="4701"/>
          <a:stretch/>
        </p:blipFill>
        <p:spPr>
          <a:xfrm>
            <a:off x="8088408" y="0"/>
            <a:ext cx="1951377" cy="2146990"/>
          </a:xfrm>
          <a:prstGeom prst="rect">
            <a:avLst/>
          </a:prstGeom>
        </p:spPr>
      </p:pic>
      <p:pic>
        <p:nvPicPr>
          <p:cNvPr id="22" name="Picture 21">
            <a:extLst>
              <a:ext uri="{FF2B5EF4-FFF2-40B4-BE49-F238E27FC236}">
                <a16:creationId xmlns:a16="http://schemas.microsoft.com/office/drawing/2014/main" id="{83307C1F-71D9-4CCC-8A49-BF360A87AAD9}"/>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l="4568" r="3938" b="2"/>
          <a:stretch/>
        </p:blipFill>
        <p:spPr>
          <a:xfrm>
            <a:off x="10210559" y="2351315"/>
            <a:ext cx="1988115" cy="2170948"/>
          </a:xfrm>
          <a:prstGeom prst="rect">
            <a:avLst/>
          </a:prstGeom>
        </p:spPr>
      </p:pic>
    </p:spTree>
    <p:extLst>
      <p:ext uri="{BB962C8B-B14F-4D97-AF65-F5344CB8AC3E}">
        <p14:creationId xmlns:p14="http://schemas.microsoft.com/office/powerpoint/2010/main" val="371108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7A7509-3E27-1F4A-8E09-9D9C26078FA8}"/>
              </a:ext>
            </a:extLst>
          </p:cNvPr>
          <p:cNvPicPr>
            <a:picLocks noChangeAspect="1"/>
          </p:cNvPicPr>
          <p:nvPr userDrawn="1"/>
        </p:nvPicPr>
        <p:blipFill rotWithShape="1">
          <a:blip r:embed="rId2" cstate="email">
            <a:alphaModFix amt="8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3485" r="8904" b="4762"/>
          <a:stretch/>
        </p:blipFill>
        <p:spPr>
          <a:xfrm>
            <a:off x="0" y="1"/>
            <a:ext cx="12192000" cy="6857999"/>
          </a:xfrm>
          <a:prstGeom prst="rect">
            <a:avLst/>
          </a:prstGeom>
        </p:spPr>
      </p:pic>
      <p:sp>
        <p:nvSpPr>
          <p:cNvPr id="2" name="Title 1">
            <a:extLst>
              <a:ext uri="{FF2B5EF4-FFF2-40B4-BE49-F238E27FC236}">
                <a16:creationId xmlns:a16="http://schemas.microsoft.com/office/drawing/2014/main" id="{CB4CB9E8-998E-274A-98B9-93B5CDB26B38}"/>
              </a:ext>
            </a:extLst>
          </p:cNvPr>
          <p:cNvSpPr>
            <a:spLocks noGrp="1"/>
          </p:cNvSpPr>
          <p:nvPr>
            <p:ph type="title" hasCustomPrompt="1"/>
          </p:nvPr>
        </p:nvSpPr>
        <p:spPr>
          <a:xfrm>
            <a:off x="502915" y="1260099"/>
            <a:ext cx="10515600" cy="2668008"/>
          </a:xfrm>
        </p:spPr>
        <p:txBody>
          <a:bodyPr anchor="t">
            <a:normAutofit/>
          </a:bodyPr>
          <a:lstStyle>
            <a:lvl1pPr>
              <a:defRPr sz="8800">
                <a:solidFill>
                  <a:schemeClr val="bg1"/>
                </a:solidFill>
              </a:defRPr>
            </a:lvl1pPr>
          </a:lstStyle>
          <a:p>
            <a:r>
              <a:rPr lang="en-US"/>
              <a:t>Section</a:t>
            </a:r>
            <a:br>
              <a:rPr lang="en-US"/>
            </a:br>
            <a:r>
              <a:rPr lang="en-US"/>
              <a:t>Title Here</a:t>
            </a:r>
          </a:p>
        </p:txBody>
      </p:sp>
      <p:pic>
        <p:nvPicPr>
          <p:cNvPr id="14" name="Picture 13">
            <a:extLst>
              <a:ext uri="{FF2B5EF4-FFF2-40B4-BE49-F238E27FC236}">
                <a16:creationId xmlns:a16="http://schemas.microsoft.com/office/drawing/2014/main" id="{0D6F252B-4743-B74A-8D4C-4E41CFE25D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6" name="Slide Number Placeholder 5">
            <a:extLst>
              <a:ext uri="{FF2B5EF4-FFF2-40B4-BE49-F238E27FC236}">
                <a16:creationId xmlns:a16="http://schemas.microsoft.com/office/drawing/2014/main" id="{E1C1C6ED-2857-5C48-A82C-1FF72F10437C}"/>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131866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accent2">
            <a:alpha val="59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37BD577-2541-414D-A5E2-827AA5FD9C56}"/>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sharpenSoften amount="13000"/>
                    </a14:imgEffect>
                    <a14:imgEffect>
                      <a14:brightnessContrast bright="3000" contrast="44000"/>
                    </a14:imgEffect>
                  </a14:imgLayer>
                </a14:imgProps>
              </a:ext>
              <a:ext uri="{28A0092B-C50C-407E-A947-70E740481C1C}">
                <a14:useLocalDpi xmlns:a14="http://schemas.microsoft.com/office/drawing/2010/main"/>
              </a:ext>
            </a:extLst>
          </a:blip>
          <a:srcRect t="7839" b="7839"/>
          <a:stretch/>
        </p:blipFill>
        <p:spPr>
          <a:xfrm>
            <a:off x="0" y="0"/>
            <a:ext cx="12192001" cy="6858001"/>
          </a:xfrm>
          <a:prstGeom prst="rect">
            <a:avLst/>
          </a:prstGeom>
        </p:spPr>
      </p:pic>
      <p:sp>
        <p:nvSpPr>
          <p:cNvPr id="3" name="Rectangle 2">
            <a:extLst>
              <a:ext uri="{FF2B5EF4-FFF2-40B4-BE49-F238E27FC236}">
                <a16:creationId xmlns:a16="http://schemas.microsoft.com/office/drawing/2014/main" id="{43BC6E16-B1B5-4A7D-8781-FEE2B3628C8F}"/>
              </a:ext>
            </a:extLst>
          </p:cNvPr>
          <p:cNvSpPr/>
          <p:nvPr userDrawn="1"/>
        </p:nvSpPr>
        <p:spPr>
          <a:xfrm>
            <a:off x="0" y="-1"/>
            <a:ext cx="12192000" cy="6858001"/>
          </a:xfrm>
          <a:prstGeom prst="rect">
            <a:avLst/>
          </a:prstGeom>
          <a:solidFill>
            <a:srgbClr val="00A9E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CB9E8-998E-274A-98B9-93B5CDB26B38}"/>
              </a:ext>
            </a:extLst>
          </p:cNvPr>
          <p:cNvSpPr>
            <a:spLocks noGrp="1"/>
          </p:cNvSpPr>
          <p:nvPr>
            <p:ph type="title" hasCustomPrompt="1"/>
          </p:nvPr>
        </p:nvSpPr>
        <p:spPr>
          <a:xfrm>
            <a:off x="502915" y="1260099"/>
            <a:ext cx="10515600" cy="2668008"/>
          </a:xfrm>
        </p:spPr>
        <p:txBody>
          <a:bodyPr anchor="t">
            <a:normAutofit/>
          </a:bodyPr>
          <a:lstStyle>
            <a:lvl1pPr>
              <a:defRPr sz="8800">
                <a:solidFill>
                  <a:schemeClr val="bg1"/>
                </a:solidFill>
              </a:defRPr>
            </a:lvl1pPr>
          </a:lstStyle>
          <a:p>
            <a:r>
              <a:rPr lang="en-US"/>
              <a:t>Section</a:t>
            </a:r>
            <a:br>
              <a:rPr lang="en-US"/>
            </a:br>
            <a:r>
              <a:rPr lang="en-US"/>
              <a:t>Title Here</a:t>
            </a:r>
          </a:p>
        </p:txBody>
      </p:sp>
      <p:pic>
        <p:nvPicPr>
          <p:cNvPr id="11" name="Picture 10">
            <a:extLst>
              <a:ext uri="{FF2B5EF4-FFF2-40B4-BE49-F238E27FC236}">
                <a16:creationId xmlns:a16="http://schemas.microsoft.com/office/drawing/2014/main" id="{7FD3E15F-8614-4E45-8A13-3AB15DDE681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6" name="Slide Number Placeholder 5">
            <a:extLst>
              <a:ext uri="{FF2B5EF4-FFF2-40B4-BE49-F238E27FC236}">
                <a16:creationId xmlns:a16="http://schemas.microsoft.com/office/drawing/2014/main" id="{979EB090-B709-BE45-9F41-9DD525837112}"/>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399922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6982C9-8F31-F746-AD62-F4F0393716A5}"/>
              </a:ext>
            </a:extLst>
          </p:cNvPr>
          <p:cNvSpPr/>
          <p:nvPr userDrawn="1"/>
        </p:nvSpPr>
        <p:spPr>
          <a:xfrm>
            <a:off x="0" y="6289734"/>
            <a:ext cx="12192000" cy="568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0944DCC5-B8D3-2344-B7A0-0CE0D159DAE7}"/>
              </a:ext>
            </a:extLst>
          </p:cNvPr>
          <p:cNvSpPr>
            <a:spLocks noGrp="1"/>
          </p:cNvSpPr>
          <p:nvPr>
            <p:ph type="body" idx="14" hasCustomPrompt="1"/>
          </p:nvPr>
        </p:nvSpPr>
        <p:spPr>
          <a:xfrm>
            <a:off x="3467099" y="4101925"/>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2" name="Title 1">
            <a:extLst>
              <a:ext uri="{FF2B5EF4-FFF2-40B4-BE49-F238E27FC236}">
                <a16:creationId xmlns:a16="http://schemas.microsoft.com/office/drawing/2014/main" id="{CB4CB9E8-998E-274A-98B9-93B5CDB26B38}"/>
              </a:ext>
            </a:extLst>
          </p:cNvPr>
          <p:cNvSpPr>
            <a:spLocks noGrp="1"/>
          </p:cNvSpPr>
          <p:nvPr>
            <p:ph type="title" hasCustomPrompt="1"/>
          </p:nvPr>
        </p:nvSpPr>
        <p:spPr>
          <a:xfrm>
            <a:off x="502915" y="1260099"/>
            <a:ext cx="10515600" cy="2668008"/>
          </a:xfrm>
        </p:spPr>
        <p:txBody>
          <a:bodyPr anchor="t">
            <a:normAutofit/>
          </a:bodyPr>
          <a:lstStyle>
            <a:lvl1pPr>
              <a:defRPr sz="8800">
                <a:solidFill>
                  <a:schemeClr val="bg1"/>
                </a:solidFill>
              </a:defRPr>
            </a:lvl1pPr>
          </a:lstStyle>
          <a:p>
            <a:r>
              <a:rPr lang="en-US"/>
              <a:t>Section</a:t>
            </a:r>
            <a:br>
              <a:rPr lang="en-US"/>
            </a:br>
            <a:r>
              <a:rPr lang="en-US"/>
              <a:t>Title Here</a:t>
            </a:r>
          </a:p>
        </p:txBody>
      </p:sp>
      <p:sp>
        <p:nvSpPr>
          <p:cNvPr id="3" name="Text Placeholder 2">
            <a:extLst>
              <a:ext uri="{FF2B5EF4-FFF2-40B4-BE49-F238E27FC236}">
                <a16:creationId xmlns:a16="http://schemas.microsoft.com/office/drawing/2014/main" id="{0A466239-D5D6-6945-B0D3-6BAD06709D51}"/>
              </a:ext>
            </a:extLst>
          </p:cNvPr>
          <p:cNvSpPr>
            <a:spLocks noGrp="1"/>
          </p:cNvSpPr>
          <p:nvPr>
            <p:ph type="body" idx="1" hasCustomPrompt="1"/>
          </p:nvPr>
        </p:nvSpPr>
        <p:spPr>
          <a:xfrm>
            <a:off x="495299" y="4101925"/>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9" name="Text Placeholder 2">
            <a:extLst>
              <a:ext uri="{FF2B5EF4-FFF2-40B4-BE49-F238E27FC236}">
                <a16:creationId xmlns:a16="http://schemas.microsoft.com/office/drawing/2014/main" id="{FCAEBEF8-EAD7-4441-BD75-D30C2B90649B}"/>
              </a:ext>
            </a:extLst>
          </p:cNvPr>
          <p:cNvSpPr>
            <a:spLocks noGrp="1"/>
          </p:cNvSpPr>
          <p:nvPr>
            <p:ph type="body" idx="13" hasCustomPrompt="1"/>
          </p:nvPr>
        </p:nvSpPr>
        <p:spPr>
          <a:xfrm>
            <a:off x="495300" y="689018"/>
            <a:ext cx="10515600" cy="399631"/>
          </a:xfrm>
        </p:spPr>
        <p:txBody>
          <a:bodyPr>
            <a:normAutofit lnSpcReduction="10000"/>
          </a:bodyPr>
          <a:lstStyle>
            <a:lvl1pPr marL="0" indent="0">
              <a:buNone/>
              <a:defRPr>
                <a:solidFill>
                  <a:schemeClr val="bg1"/>
                </a:solidFill>
              </a:defRPr>
            </a:lvl1pPr>
          </a:lstStyle>
          <a:p>
            <a:r>
              <a:rPr lang="en-US">
                <a:solidFill>
                  <a:schemeClr val="bg1"/>
                </a:solidFill>
              </a:rPr>
              <a:t>Section No.</a:t>
            </a:r>
          </a:p>
        </p:txBody>
      </p:sp>
      <p:pic>
        <p:nvPicPr>
          <p:cNvPr id="12" name="Picture 11">
            <a:extLst>
              <a:ext uri="{FF2B5EF4-FFF2-40B4-BE49-F238E27FC236}">
                <a16:creationId xmlns:a16="http://schemas.microsoft.com/office/drawing/2014/main" id="{9076BC04-E4B9-F349-8093-CB80C6E210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4" name="Footer Placeholder 4">
            <a:extLst>
              <a:ext uri="{FF2B5EF4-FFF2-40B4-BE49-F238E27FC236}">
                <a16:creationId xmlns:a16="http://schemas.microsoft.com/office/drawing/2014/main" id="{D3817064-C975-BC46-8CF2-2BB367168868}"/>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7838A521-4139-AD46-ADC1-1BB85E01548B}"/>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213299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accent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6982C9-8F31-F746-AD62-F4F0393716A5}"/>
              </a:ext>
            </a:extLst>
          </p:cNvPr>
          <p:cNvSpPr/>
          <p:nvPr userDrawn="1"/>
        </p:nvSpPr>
        <p:spPr>
          <a:xfrm>
            <a:off x="0" y="6289734"/>
            <a:ext cx="12192000" cy="568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0944DCC5-B8D3-2344-B7A0-0CE0D159DAE7}"/>
              </a:ext>
            </a:extLst>
          </p:cNvPr>
          <p:cNvSpPr>
            <a:spLocks noGrp="1"/>
          </p:cNvSpPr>
          <p:nvPr>
            <p:ph type="body" idx="14" hasCustomPrompt="1"/>
          </p:nvPr>
        </p:nvSpPr>
        <p:spPr>
          <a:xfrm>
            <a:off x="3467099" y="4101925"/>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2" name="Title 1">
            <a:extLst>
              <a:ext uri="{FF2B5EF4-FFF2-40B4-BE49-F238E27FC236}">
                <a16:creationId xmlns:a16="http://schemas.microsoft.com/office/drawing/2014/main" id="{CB4CB9E8-998E-274A-98B9-93B5CDB26B38}"/>
              </a:ext>
            </a:extLst>
          </p:cNvPr>
          <p:cNvSpPr>
            <a:spLocks noGrp="1"/>
          </p:cNvSpPr>
          <p:nvPr>
            <p:ph type="title" hasCustomPrompt="1"/>
          </p:nvPr>
        </p:nvSpPr>
        <p:spPr>
          <a:xfrm>
            <a:off x="502915" y="1260099"/>
            <a:ext cx="10515600" cy="2668008"/>
          </a:xfrm>
        </p:spPr>
        <p:txBody>
          <a:bodyPr anchor="t">
            <a:normAutofit/>
          </a:bodyPr>
          <a:lstStyle>
            <a:lvl1pPr>
              <a:defRPr sz="8800">
                <a:solidFill>
                  <a:schemeClr val="bg1"/>
                </a:solidFill>
              </a:defRPr>
            </a:lvl1pPr>
          </a:lstStyle>
          <a:p>
            <a:r>
              <a:rPr lang="en-US"/>
              <a:t>Section</a:t>
            </a:r>
            <a:br>
              <a:rPr lang="en-US"/>
            </a:br>
            <a:r>
              <a:rPr lang="en-US"/>
              <a:t>Title Here</a:t>
            </a:r>
          </a:p>
        </p:txBody>
      </p:sp>
      <p:sp>
        <p:nvSpPr>
          <p:cNvPr id="3" name="Text Placeholder 2">
            <a:extLst>
              <a:ext uri="{FF2B5EF4-FFF2-40B4-BE49-F238E27FC236}">
                <a16:creationId xmlns:a16="http://schemas.microsoft.com/office/drawing/2014/main" id="{0A466239-D5D6-6945-B0D3-6BAD06709D51}"/>
              </a:ext>
            </a:extLst>
          </p:cNvPr>
          <p:cNvSpPr>
            <a:spLocks noGrp="1"/>
          </p:cNvSpPr>
          <p:nvPr>
            <p:ph type="body" idx="1" hasCustomPrompt="1"/>
          </p:nvPr>
        </p:nvSpPr>
        <p:spPr>
          <a:xfrm>
            <a:off x="495299" y="4101925"/>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9" name="Text Placeholder 2">
            <a:extLst>
              <a:ext uri="{FF2B5EF4-FFF2-40B4-BE49-F238E27FC236}">
                <a16:creationId xmlns:a16="http://schemas.microsoft.com/office/drawing/2014/main" id="{FCAEBEF8-EAD7-4441-BD75-D30C2B90649B}"/>
              </a:ext>
            </a:extLst>
          </p:cNvPr>
          <p:cNvSpPr>
            <a:spLocks noGrp="1"/>
          </p:cNvSpPr>
          <p:nvPr>
            <p:ph type="body" idx="13" hasCustomPrompt="1"/>
          </p:nvPr>
        </p:nvSpPr>
        <p:spPr>
          <a:xfrm>
            <a:off x="495300" y="689018"/>
            <a:ext cx="10515600" cy="399631"/>
          </a:xfrm>
        </p:spPr>
        <p:txBody>
          <a:bodyPr>
            <a:normAutofit lnSpcReduction="10000"/>
          </a:bodyPr>
          <a:lstStyle>
            <a:lvl1pPr marL="0" indent="0">
              <a:buNone/>
              <a:defRPr>
                <a:solidFill>
                  <a:schemeClr val="bg1"/>
                </a:solidFill>
              </a:defRPr>
            </a:lvl1pPr>
          </a:lstStyle>
          <a:p>
            <a:r>
              <a:rPr lang="en-US">
                <a:solidFill>
                  <a:schemeClr val="bg1"/>
                </a:solidFill>
              </a:rPr>
              <a:t>Section No.</a:t>
            </a:r>
          </a:p>
        </p:txBody>
      </p:sp>
      <p:pic>
        <p:nvPicPr>
          <p:cNvPr id="12" name="Picture 11">
            <a:extLst>
              <a:ext uri="{FF2B5EF4-FFF2-40B4-BE49-F238E27FC236}">
                <a16:creationId xmlns:a16="http://schemas.microsoft.com/office/drawing/2014/main" id="{54A87DB9-CBBE-E04A-AD0C-B55E535B13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4" name="Footer Placeholder 4">
            <a:extLst>
              <a:ext uri="{FF2B5EF4-FFF2-40B4-BE49-F238E27FC236}">
                <a16:creationId xmlns:a16="http://schemas.microsoft.com/office/drawing/2014/main" id="{7183D323-98A3-CB4E-9AA0-07D9DDDAEE95}"/>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AFBEDCFA-A58D-AF4B-91D7-02A38457AD81}"/>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128373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6">
    <p:bg>
      <p:bgPr>
        <a:solidFill>
          <a:schemeClr val="accent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A17E99-3BA4-4C4A-9F7F-7831568FE5AA}"/>
              </a:ext>
            </a:extLst>
          </p:cNvPr>
          <p:cNvSpPr/>
          <p:nvPr userDrawn="1"/>
        </p:nvSpPr>
        <p:spPr>
          <a:xfrm>
            <a:off x="0" y="6289734"/>
            <a:ext cx="12192000" cy="568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0944DCC5-B8D3-2344-B7A0-0CE0D159DAE7}"/>
              </a:ext>
            </a:extLst>
          </p:cNvPr>
          <p:cNvSpPr>
            <a:spLocks noGrp="1"/>
          </p:cNvSpPr>
          <p:nvPr>
            <p:ph type="body" idx="14" hasCustomPrompt="1"/>
          </p:nvPr>
        </p:nvSpPr>
        <p:spPr>
          <a:xfrm>
            <a:off x="3467099" y="4101925"/>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2" name="Title 1">
            <a:extLst>
              <a:ext uri="{FF2B5EF4-FFF2-40B4-BE49-F238E27FC236}">
                <a16:creationId xmlns:a16="http://schemas.microsoft.com/office/drawing/2014/main" id="{CB4CB9E8-998E-274A-98B9-93B5CDB26B38}"/>
              </a:ext>
            </a:extLst>
          </p:cNvPr>
          <p:cNvSpPr>
            <a:spLocks noGrp="1"/>
          </p:cNvSpPr>
          <p:nvPr>
            <p:ph type="title" hasCustomPrompt="1"/>
          </p:nvPr>
        </p:nvSpPr>
        <p:spPr>
          <a:xfrm>
            <a:off x="502915" y="1260099"/>
            <a:ext cx="10515600" cy="2668008"/>
          </a:xfrm>
        </p:spPr>
        <p:txBody>
          <a:bodyPr anchor="t">
            <a:normAutofit/>
          </a:bodyPr>
          <a:lstStyle>
            <a:lvl1pPr>
              <a:defRPr sz="8800">
                <a:solidFill>
                  <a:schemeClr val="bg1"/>
                </a:solidFill>
              </a:defRPr>
            </a:lvl1pPr>
          </a:lstStyle>
          <a:p>
            <a:r>
              <a:rPr lang="en-US"/>
              <a:t>Section</a:t>
            </a:r>
            <a:br>
              <a:rPr lang="en-US"/>
            </a:br>
            <a:r>
              <a:rPr lang="en-US"/>
              <a:t>Title Here</a:t>
            </a:r>
          </a:p>
        </p:txBody>
      </p:sp>
      <p:sp>
        <p:nvSpPr>
          <p:cNvPr id="3" name="Text Placeholder 2">
            <a:extLst>
              <a:ext uri="{FF2B5EF4-FFF2-40B4-BE49-F238E27FC236}">
                <a16:creationId xmlns:a16="http://schemas.microsoft.com/office/drawing/2014/main" id="{0A466239-D5D6-6945-B0D3-6BAD06709D51}"/>
              </a:ext>
            </a:extLst>
          </p:cNvPr>
          <p:cNvSpPr>
            <a:spLocks noGrp="1"/>
          </p:cNvSpPr>
          <p:nvPr>
            <p:ph type="body" idx="1" hasCustomPrompt="1"/>
          </p:nvPr>
        </p:nvSpPr>
        <p:spPr>
          <a:xfrm>
            <a:off x="495299" y="4101925"/>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9" name="Text Placeholder 2">
            <a:extLst>
              <a:ext uri="{FF2B5EF4-FFF2-40B4-BE49-F238E27FC236}">
                <a16:creationId xmlns:a16="http://schemas.microsoft.com/office/drawing/2014/main" id="{FCAEBEF8-EAD7-4441-BD75-D30C2B90649B}"/>
              </a:ext>
            </a:extLst>
          </p:cNvPr>
          <p:cNvSpPr>
            <a:spLocks noGrp="1"/>
          </p:cNvSpPr>
          <p:nvPr>
            <p:ph type="body" idx="13" hasCustomPrompt="1"/>
          </p:nvPr>
        </p:nvSpPr>
        <p:spPr>
          <a:xfrm>
            <a:off x="495300" y="689018"/>
            <a:ext cx="10515600" cy="399631"/>
          </a:xfrm>
        </p:spPr>
        <p:txBody>
          <a:bodyPr>
            <a:normAutofit lnSpcReduction="10000"/>
          </a:bodyPr>
          <a:lstStyle>
            <a:lvl1pPr marL="0" indent="0">
              <a:buNone/>
              <a:defRPr>
                <a:solidFill>
                  <a:schemeClr val="bg1"/>
                </a:solidFill>
              </a:defRPr>
            </a:lvl1pPr>
          </a:lstStyle>
          <a:p>
            <a:r>
              <a:rPr lang="en-US">
                <a:solidFill>
                  <a:schemeClr val="bg1"/>
                </a:solidFill>
              </a:rPr>
              <a:t>Section No.</a:t>
            </a:r>
          </a:p>
        </p:txBody>
      </p:sp>
      <p:pic>
        <p:nvPicPr>
          <p:cNvPr id="12" name="Picture 11">
            <a:extLst>
              <a:ext uri="{FF2B5EF4-FFF2-40B4-BE49-F238E27FC236}">
                <a16:creationId xmlns:a16="http://schemas.microsoft.com/office/drawing/2014/main" id="{53005339-010B-3040-8622-5D32FEDDC3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4" name="Footer Placeholder 4">
            <a:extLst>
              <a:ext uri="{FF2B5EF4-FFF2-40B4-BE49-F238E27FC236}">
                <a16:creationId xmlns:a16="http://schemas.microsoft.com/office/drawing/2014/main" id="{18398A6D-191F-564F-A96D-DBB227B3882E}"/>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101B6B7E-004C-564C-9492-CC2C2AA157C8}"/>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422635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A7FFD19-968F-BF4D-8FB9-AAD5C22140CF}"/>
              </a:ext>
            </a:extLst>
          </p:cNvPr>
          <p:cNvSpPr>
            <a:spLocks noGrp="1"/>
          </p:cNvSpPr>
          <p:nvPr>
            <p:ph type="body" sz="quarter" idx="13" hasCustomPrompt="1"/>
          </p:nvPr>
        </p:nvSpPr>
        <p:spPr>
          <a:xfrm>
            <a:off x="399061" y="1159334"/>
            <a:ext cx="10564812" cy="600075"/>
          </a:xfrm>
        </p:spPr>
        <p:txBody>
          <a:bodyPr>
            <a:noAutofit/>
          </a:bodyPr>
          <a:lstStyle>
            <a:lvl1pPr marL="0" indent="0">
              <a:buNone/>
              <a:defRPr sz="3200" b="0" i="1">
                <a:solidFill>
                  <a:schemeClr val="accent3"/>
                </a:solidFill>
                <a:latin typeface="Georgia" panose="02040502050405020303" pitchFamily="18" charset="0"/>
              </a:defRPr>
            </a:lvl1pPr>
            <a:lvl2pPr marL="457200" indent="0">
              <a:buNone/>
              <a:defRPr sz="3200" b="0" i="1">
                <a:solidFill>
                  <a:schemeClr val="accent2"/>
                </a:solidFill>
                <a:latin typeface="Georgia" panose="02040502050405020303" pitchFamily="18" charset="0"/>
              </a:defRPr>
            </a:lvl2pPr>
            <a:lvl3pPr>
              <a:defRPr sz="3200" b="0" i="1">
                <a:solidFill>
                  <a:schemeClr val="accent2"/>
                </a:solidFill>
                <a:latin typeface="Georgia" panose="02040502050405020303" pitchFamily="18" charset="0"/>
              </a:defRPr>
            </a:lvl3pPr>
            <a:lvl4pPr>
              <a:defRPr sz="3200" b="0" i="1">
                <a:solidFill>
                  <a:schemeClr val="accent2"/>
                </a:solidFill>
                <a:latin typeface="Georgia" panose="02040502050405020303" pitchFamily="18" charset="0"/>
              </a:defRPr>
            </a:lvl4pPr>
            <a:lvl5pPr>
              <a:defRPr sz="3200" b="0" i="1">
                <a:solidFill>
                  <a:schemeClr val="accent2"/>
                </a:solidFill>
                <a:latin typeface="Georgia" panose="02040502050405020303" pitchFamily="18" charset="0"/>
              </a:defRPr>
            </a:lvl5pPr>
          </a:lstStyle>
          <a:p>
            <a:pPr lvl="0"/>
            <a:r>
              <a:rPr lang="en-US"/>
              <a:t>Subtitle</a:t>
            </a:r>
          </a:p>
        </p:txBody>
      </p:sp>
      <p:sp>
        <p:nvSpPr>
          <p:cNvPr id="8" name="Rectangle 7">
            <a:extLst>
              <a:ext uri="{FF2B5EF4-FFF2-40B4-BE49-F238E27FC236}">
                <a16:creationId xmlns:a16="http://schemas.microsoft.com/office/drawing/2014/main" id="{926C323B-6C3D-6B45-AC20-1F6ED62D4F9D}"/>
              </a:ext>
            </a:extLst>
          </p:cNvPr>
          <p:cNvSpPr/>
          <p:nvPr userDrawn="1"/>
        </p:nvSpPr>
        <p:spPr>
          <a:xfrm>
            <a:off x="0" y="6289734"/>
            <a:ext cx="12192000" cy="568266"/>
          </a:xfrm>
          <a:prstGeom prst="rect">
            <a:avLst/>
          </a:prstGeom>
          <a:solidFill>
            <a:srgbClr val="00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4433A90-9C98-BB4D-8462-FFEAF2943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2" name="Title 1">
            <a:extLst>
              <a:ext uri="{FF2B5EF4-FFF2-40B4-BE49-F238E27FC236}">
                <a16:creationId xmlns:a16="http://schemas.microsoft.com/office/drawing/2014/main" id="{11EDE956-4449-8D49-8242-56D7703F600E}"/>
              </a:ext>
            </a:extLst>
          </p:cNvPr>
          <p:cNvSpPr>
            <a:spLocks noGrp="1"/>
          </p:cNvSpPr>
          <p:nvPr>
            <p:ph type="title" hasCustomPrompt="1"/>
          </p:nvPr>
        </p:nvSpPr>
        <p:spPr>
          <a:xfrm>
            <a:off x="399061" y="323850"/>
            <a:ext cx="10563720" cy="914400"/>
          </a:xfrm>
        </p:spPr>
        <p:txBody>
          <a:bodyPr/>
          <a:lstStyle/>
          <a:p>
            <a:r>
              <a:rPr lang="en-US"/>
              <a:t>Title</a:t>
            </a:r>
          </a:p>
        </p:txBody>
      </p:sp>
      <p:sp>
        <p:nvSpPr>
          <p:cNvPr id="3" name="Content Placeholder 2">
            <a:extLst>
              <a:ext uri="{FF2B5EF4-FFF2-40B4-BE49-F238E27FC236}">
                <a16:creationId xmlns:a16="http://schemas.microsoft.com/office/drawing/2014/main" id="{1FBE0639-B60F-5C4C-A05B-B06B85056836}"/>
              </a:ext>
            </a:extLst>
          </p:cNvPr>
          <p:cNvSpPr>
            <a:spLocks noGrp="1"/>
          </p:cNvSpPr>
          <p:nvPr>
            <p:ph idx="1"/>
          </p:nvPr>
        </p:nvSpPr>
        <p:spPr>
          <a:xfrm>
            <a:off x="399061" y="1895934"/>
            <a:ext cx="10814370" cy="412386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C8A045-8D9C-644F-9CF2-0BBE871FD286}"/>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E02D7A3-F4E2-C04A-8EB4-ED484E9E0382}"/>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268527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831F3A-672B-2845-9795-26F384A234C4}"/>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r="8009"/>
          <a:stretch/>
        </p:blipFill>
        <p:spPr>
          <a:xfrm flipH="1">
            <a:off x="0" y="0"/>
            <a:ext cx="12192000" cy="6857999"/>
          </a:xfrm>
          <a:prstGeom prst="rect">
            <a:avLst/>
          </a:prstGeom>
        </p:spPr>
      </p:pic>
      <p:sp>
        <p:nvSpPr>
          <p:cNvPr id="13" name="Text Placeholder 2">
            <a:extLst>
              <a:ext uri="{FF2B5EF4-FFF2-40B4-BE49-F238E27FC236}">
                <a16:creationId xmlns:a16="http://schemas.microsoft.com/office/drawing/2014/main" id="{0944DCC5-B8D3-2344-B7A0-0CE0D159DAE7}"/>
              </a:ext>
            </a:extLst>
          </p:cNvPr>
          <p:cNvSpPr>
            <a:spLocks noGrp="1"/>
          </p:cNvSpPr>
          <p:nvPr>
            <p:ph type="body" idx="14" hasCustomPrompt="1"/>
          </p:nvPr>
        </p:nvSpPr>
        <p:spPr>
          <a:xfrm>
            <a:off x="3467099" y="4910343"/>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2" name="Title 1">
            <a:extLst>
              <a:ext uri="{FF2B5EF4-FFF2-40B4-BE49-F238E27FC236}">
                <a16:creationId xmlns:a16="http://schemas.microsoft.com/office/drawing/2014/main" id="{CB4CB9E8-998E-274A-98B9-93B5CDB26B38}"/>
              </a:ext>
            </a:extLst>
          </p:cNvPr>
          <p:cNvSpPr>
            <a:spLocks noGrp="1"/>
          </p:cNvSpPr>
          <p:nvPr>
            <p:ph type="title" hasCustomPrompt="1"/>
          </p:nvPr>
        </p:nvSpPr>
        <p:spPr>
          <a:xfrm>
            <a:off x="502915" y="1260099"/>
            <a:ext cx="10515600" cy="2668008"/>
          </a:xfrm>
        </p:spPr>
        <p:txBody>
          <a:bodyPr anchor="t">
            <a:normAutofit/>
          </a:bodyPr>
          <a:lstStyle>
            <a:lvl1pPr>
              <a:defRPr sz="8800">
                <a:solidFill>
                  <a:schemeClr val="bg1"/>
                </a:solidFill>
              </a:defRPr>
            </a:lvl1pPr>
          </a:lstStyle>
          <a:p>
            <a:r>
              <a:rPr lang="en-US"/>
              <a:t>Section</a:t>
            </a:r>
            <a:br>
              <a:rPr lang="en-US"/>
            </a:br>
            <a:r>
              <a:rPr lang="en-US"/>
              <a:t>Title Here</a:t>
            </a:r>
          </a:p>
        </p:txBody>
      </p:sp>
      <p:sp>
        <p:nvSpPr>
          <p:cNvPr id="3" name="Text Placeholder 2">
            <a:extLst>
              <a:ext uri="{FF2B5EF4-FFF2-40B4-BE49-F238E27FC236}">
                <a16:creationId xmlns:a16="http://schemas.microsoft.com/office/drawing/2014/main" id="{0A466239-D5D6-6945-B0D3-6BAD06709D51}"/>
              </a:ext>
            </a:extLst>
          </p:cNvPr>
          <p:cNvSpPr>
            <a:spLocks noGrp="1"/>
          </p:cNvSpPr>
          <p:nvPr>
            <p:ph type="body" idx="1" hasCustomPrompt="1"/>
          </p:nvPr>
        </p:nvSpPr>
        <p:spPr>
          <a:xfrm>
            <a:off x="495299" y="4910343"/>
            <a:ext cx="2743201" cy="117930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Speaker Name</a:t>
            </a:r>
          </a:p>
        </p:txBody>
      </p:sp>
      <p:sp>
        <p:nvSpPr>
          <p:cNvPr id="4" name="Date Placeholder 3">
            <a:extLst>
              <a:ext uri="{FF2B5EF4-FFF2-40B4-BE49-F238E27FC236}">
                <a16:creationId xmlns:a16="http://schemas.microsoft.com/office/drawing/2014/main" id="{7D838739-44E2-1146-8460-9BB1CFE2405A}"/>
              </a:ext>
            </a:extLst>
          </p:cNvPr>
          <p:cNvSpPr>
            <a:spLocks noGrp="1"/>
          </p:cNvSpPr>
          <p:nvPr>
            <p:ph type="dt" sz="half" idx="10"/>
          </p:nvPr>
        </p:nvSpPr>
        <p:spPr>
          <a:xfrm>
            <a:off x="457200" y="6356350"/>
            <a:ext cx="2743200" cy="365125"/>
          </a:xfrm>
        </p:spPr>
        <p:txBody>
          <a:bodyPr/>
          <a:lstStyle>
            <a:lvl1pPr>
              <a:defRPr>
                <a:solidFill>
                  <a:schemeClr val="bg1"/>
                </a:solidFill>
              </a:defRPr>
            </a:lvl1pPr>
          </a:lstStyle>
          <a:p>
            <a:fld id="{B4B80149-3340-6A40-8762-9F035ACF7C6E}" type="datetimeFigureOut">
              <a:rPr lang="en-US" smtClean="0"/>
              <a:pPr/>
              <a:t>10/14/2024</a:t>
            </a:fld>
            <a:endParaRPr lang="en-US"/>
          </a:p>
        </p:txBody>
      </p:sp>
      <p:sp>
        <p:nvSpPr>
          <p:cNvPr id="5" name="Footer Placeholder 4">
            <a:extLst>
              <a:ext uri="{FF2B5EF4-FFF2-40B4-BE49-F238E27FC236}">
                <a16:creationId xmlns:a16="http://schemas.microsoft.com/office/drawing/2014/main" id="{A7F083A8-CA98-DA47-B626-4F905B4FB11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23555B4-A362-D342-B7DE-F74DB766B83C}"/>
              </a:ext>
            </a:extLst>
          </p:cNvPr>
          <p:cNvSpPr>
            <a:spLocks noGrp="1"/>
          </p:cNvSpPr>
          <p:nvPr>
            <p:ph type="sldNum" sz="quarter" idx="12"/>
          </p:nvPr>
        </p:nvSpPr>
        <p:spPr>
          <a:xfrm>
            <a:off x="4724400" y="6356350"/>
            <a:ext cx="2743200" cy="365125"/>
          </a:xfrm>
        </p:spPr>
        <p:txBody>
          <a:bodyPr/>
          <a:lstStyle>
            <a:lvl1pPr>
              <a:defRPr>
                <a:solidFill>
                  <a:schemeClr val="bg1"/>
                </a:solidFill>
              </a:defRPr>
            </a:lvl1pPr>
          </a:lstStyle>
          <a:p>
            <a:fld id="{0DA8C48F-E081-6C4B-B4F7-6ECAE8425288}" type="slidenum">
              <a:rPr lang="en-US" smtClean="0"/>
              <a:pPr/>
              <a:t>‹#›</a:t>
            </a:fld>
            <a:endParaRPr lang="en-US"/>
          </a:p>
        </p:txBody>
      </p:sp>
      <p:sp>
        <p:nvSpPr>
          <p:cNvPr id="9" name="Text Placeholder 2">
            <a:extLst>
              <a:ext uri="{FF2B5EF4-FFF2-40B4-BE49-F238E27FC236}">
                <a16:creationId xmlns:a16="http://schemas.microsoft.com/office/drawing/2014/main" id="{FCAEBEF8-EAD7-4441-BD75-D30C2B90649B}"/>
              </a:ext>
            </a:extLst>
          </p:cNvPr>
          <p:cNvSpPr>
            <a:spLocks noGrp="1"/>
          </p:cNvSpPr>
          <p:nvPr>
            <p:ph type="body" idx="13" hasCustomPrompt="1"/>
          </p:nvPr>
        </p:nvSpPr>
        <p:spPr>
          <a:xfrm>
            <a:off x="495300" y="689018"/>
            <a:ext cx="10515600" cy="399631"/>
          </a:xfrm>
        </p:spPr>
        <p:txBody>
          <a:bodyPr>
            <a:normAutofit lnSpcReduction="10000"/>
          </a:bodyPr>
          <a:lstStyle>
            <a:lvl1pPr marL="0" indent="0">
              <a:buNone/>
              <a:defRPr>
                <a:solidFill>
                  <a:schemeClr val="bg1"/>
                </a:solidFill>
              </a:defRPr>
            </a:lvl1pPr>
          </a:lstStyle>
          <a:p>
            <a:r>
              <a:rPr lang="en-US">
                <a:solidFill>
                  <a:schemeClr val="bg1"/>
                </a:solidFill>
              </a:rPr>
              <a:t>Section No.</a:t>
            </a:r>
          </a:p>
        </p:txBody>
      </p:sp>
      <p:pic>
        <p:nvPicPr>
          <p:cNvPr id="12" name="Picture 11">
            <a:extLst>
              <a:ext uri="{FF2B5EF4-FFF2-40B4-BE49-F238E27FC236}">
                <a16:creationId xmlns:a16="http://schemas.microsoft.com/office/drawing/2014/main" id="{80DF6143-7C2F-F14B-AF7E-AA4235D4F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Tree>
    <p:extLst>
      <p:ext uri="{BB962C8B-B14F-4D97-AF65-F5344CB8AC3E}">
        <p14:creationId xmlns:p14="http://schemas.microsoft.com/office/powerpoint/2010/main" val="10034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7062D-FEAE-4B47-9315-10439DF496F0}"/>
              </a:ext>
            </a:extLst>
          </p:cNvPr>
          <p:cNvSpPr>
            <a:spLocks noGrp="1"/>
          </p:cNvSpPr>
          <p:nvPr>
            <p:ph sz="half" idx="1"/>
          </p:nvPr>
        </p:nvSpPr>
        <p:spPr>
          <a:xfrm>
            <a:off x="399060" y="1896648"/>
            <a:ext cx="5301233" cy="4078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8733182-7948-7843-8DF2-1EB850BDCF37}"/>
              </a:ext>
            </a:extLst>
          </p:cNvPr>
          <p:cNvSpPr>
            <a:spLocks noGrp="1"/>
          </p:cNvSpPr>
          <p:nvPr>
            <p:ph type="title" hasCustomPrompt="1"/>
          </p:nvPr>
        </p:nvSpPr>
        <p:spPr>
          <a:xfrm>
            <a:off x="399061" y="377687"/>
            <a:ext cx="10954737" cy="864704"/>
          </a:xfrm>
        </p:spPr>
        <p:txBody>
          <a:bodyPr anchor="b"/>
          <a:lstStyle/>
          <a:p>
            <a:r>
              <a:rPr lang="en-US"/>
              <a:t>Title</a:t>
            </a:r>
          </a:p>
        </p:txBody>
      </p:sp>
      <p:sp>
        <p:nvSpPr>
          <p:cNvPr id="4" name="Content Placeholder 3">
            <a:extLst>
              <a:ext uri="{FF2B5EF4-FFF2-40B4-BE49-F238E27FC236}">
                <a16:creationId xmlns:a16="http://schemas.microsoft.com/office/drawing/2014/main" id="{E5E1AB9E-D9D3-CC40-86E8-CCED67520F31}"/>
              </a:ext>
            </a:extLst>
          </p:cNvPr>
          <p:cNvSpPr>
            <a:spLocks noGrp="1"/>
          </p:cNvSpPr>
          <p:nvPr>
            <p:ph sz="half" idx="2"/>
          </p:nvPr>
        </p:nvSpPr>
        <p:spPr>
          <a:xfrm>
            <a:off x="5973417" y="1894724"/>
            <a:ext cx="5380383" cy="4078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D7E5111-0221-E84A-96C8-C641CB16915A}"/>
              </a:ext>
            </a:extLst>
          </p:cNvPr>
          <p:cNvSpPr/>
          <p:nvPr userDrawn="1"/>
        </p:nvSpPr>
        <p:spPr>
          <a:xfrm>
            <a:off x="0" y="6289734"/>
            <a:ext cx="12192000" cy="568266"/>
          </a:xfrm>
          <a:prstGeom prst="rect">
            <a:avLst/>
          </a:prstGeom>
          <a:solidFill>
            <a:srgbClr val="00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B883EB-E043-1149-B655-989D1DCE6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2" name="Footer Placeholder 4">
            <a:extLst>
              <a:ext uri="{FF2B5EF4-FFF2-40B4-BE49-F238E27FC236}">
                <a16:creationId xmlns:a16="http://schemas.microsoft.com/office/drawing/2014/main" id="{2228F9A9-D4DB-2B48-A3D3-DF646E2E3EEA}"/>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7CAC662D-8587-364B-A80D-881ED0F64167}"/>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
        <p:nvSpPr>
          <p:cNvPr id="14" name="Text Placeholder 14">
            <a:extLst>
              <a:ext uri="{FF2B5EF4-FFF2-40B4-BE49-F238E27FC236}">
                <a16:creationId xmlns:a16="http://schemas.microsoft.com/office/drawing/2014/main" id="{1F82C997-2C73-2E4F-A703-5E91F5AC8803}"/>
              </a:ext>
            </a:extLst>
          </p:cNvPr>
          <p:cNvSpPr>
            <a:spLocks noGrp="1"/>
          </p:cNvSpPr>
          <p:nvPr>
            <p:ph type="body" sz="quarter" idx="14" hasCustomPrompt="1"/>
          </p:nvPr>
        </p:nvSpPr>
        <p:spPr>
          <a:xfrm>
            <a:off x="399060" y="1159334"/>
            <a:ext cx="10954739" cy="600075"/>
          </a:xfrm>
        </p:spPr>
        <p:txBody>
          <a:bodyPr>
            <a:noAutofit/>
          </a:bodyPr>
          <a:lstStyle>
            <a:lvl1pPr marL="0" indent="0">
              <a:buNone/>
              <a:defRPr sz="3200" b="0" i="1">
                <a:solidFill>
                  <a:schemeClr val="accent3"/>
                </a:solidFill>
                <a:latin typeface="Georgia" panose="02040502050405020303" pitchFamily="18" charset="0"/>
              </a:defRPr>
            </a:lvl1pPr>
            <a:lvl2pPr marL="457200" indent="0">
              <a:buNone/>
              <a:defRPr sz="3200" b="0" i="1">
                <a:solidFill>
                  <a:schemeClr val="accent2"/>
                </a:solidFill>
                <a:latin typeface="Georgia" panose="02040502050405020303" pitchFamily="18" charset="0"/>
              </a:defRPr>
            </a:lvl2pPr>
            <a:lvl3pPr>
              <a:defRPr sz="3200" b="0" i="1">
                <a:solidFill>
                  <a:schemeClr val="accent2"/>
                </a:solidFill>
                <a:latin typeface="Georgia" panose="02040502050405020303" pitchFamily="18" charset="0"/>
              </a:defRPr>
            </a:lvl3pPr>
            <a:lvl4pPr>
              <a:defRPr sz="3200" b="0" i="1">
                <a:solidFill>
                  <a:schemeClr val="accent2"/>
                </a:solidFill>
                <a:latin typeface="Georgia" panose="02040502050405020303" pitchFamily="18" charset="0"/>
              </a:defRPr>
            </a:lvl4pPr>
            <a:lvl5pPr>
              <a:defRPr sz="3200" b="0" i="1">
                <a:solidFill>
                  <a:schemeClr val="accent2"/>
                </a:solidFill>
                <a:latin typeface="Georgia" panose="02040502050405020303" pitchFamily="18" charset="0"/>
              </a:defRPr>
            </a:lvl5pPr>
          </a:lstStyle>
          <a:p>
            <a:pPr lvl="0"/>
            <a:r>
              <a:rPr lang="en-US"/>
              <a:t>Subtitle</a:t>
            </a:r>
          </a:p>
        </p:txBody>
      </p:sp>
    </p:spTree>
    <p:extLst>
      <p:ext uri="{BB962C8B-B14F-4D97-AF65-F5344CB8AC3E}">
        <p14:creationId xmlns:p14="http://schemas.microsoft.com/office/powerpoint/2010/main" val="19607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0C0C-F384-1445-817D-0B4CB89679F0}"/>
              </a:ext>
            </a:extLst>
          </p:cNvPr>
          <p:cNvSpPr>
            <a:spLocks noGrp="1"/>
          </p:cNvSpPr>
          <p:nvPr>
            <p:ph type="title" hasCustomPrompt="1"/>
          </p:nvPr>
        </p:nvSpPr>
        <p:spPr>
          <a:xfrm>
            <a:off x="399061" y="365126"/>
            <a:ext cx="11393878" cy="877266"/>
          </a:xfrm>
        </p:spPr>
        <p:txBody>
          <a:bodyPr/>
          <a:lstStyle/>
          <a:p>
            <a:r>
              <a:rPr lang="en-US"/>
              <a:t>Title</a:t>
            </a:r>
          </a:p>
        </p:txBody>
      </p:sp>
      <p:sp>
        <p:nvSpPr>
          <p:cNvPr id="3" name="Text Placeholder 2">
            <a:extLst>
              <a:ext uri="{FF2B5EF4-FFF2-40B4-BE49-F238E27FC236}">
                <a16:creationId xmlns:a16="http://schemas.microsoft.com/office/drawing/2014/main" id="{ABBFE6CE-BF88-8A4F-8B6D-923D58245BF2}"/>
              </a:ext>
            </a:extLst>
          </p:cNvPr>
          <p:cNvSpPr>
            <a:spLocks noGrp="1"/>
          </p:cNvSpPr>
          <p:nvPr>
            <p:ph type="body" idx="1"/>
          </p:nvPr>
        </p:nvSpPr>
        <p:spPr>
          <a:xfrm>
            <a:off x="399196" y="1759409"/>
            <a:ext cx="5301097" cy="563540"/>
          </a:xfrm>
          <a:prstGeom prst="rect">
            <a:avLst/>
          </a:prstGeom>
        </p:spPr>
        <p:txBody>
          <a:bodyPr anchor="b"/>
          <a:lstStyle>
            <a:lvl1pPr marL="0" indent="0">
              <a:buNone/>
              <a:defRPr sz="2400" b="0" i="1">
                <a:solidFill>
                  <a:schemeClr val="accent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468FC3-7C2E-6644-9B67-9372760C1B1B}"/>
              </a:ext>
            </a:extLst>
          </p:cNvPr>
          <p:cNvSpPr>
            <a:spLocks noGrp="1"/>
          </p:cNvSpPr>
          <p:nvPr>
            <p:ph sz="half" idx="2"/>
          </p:nvPr>
        </p:nvSpPr>
        <p:spPr>
          <a:xfrm>
            <a:off x="399196" y="2322949"/>
            <a:ext cx="5301097" cy="38667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59302-53DB-E646-80DF-AA8FC630370C}"/>
              </a:ext>
            </a:extLst>
          </p:cNvPr>
          <p:cNvSpPr>
            <a:spLocks noGrp="1"/>
          </p:cNvSpPr>
          <p:nvPr>
            <p:ph type="body" sz="quarter" idx="3"/>
          </p:nvPr>
        </p:nvSpPr>
        <p:spPr>
          <a:xfrm>
            <a:off x="6172200" y="1759409"/>
            <a:ext cx="5183188" cy="578979"/>
          </a:xfrm>
          <a:prstGeom prst="rect">
            <a:avLst/>
          </a:prstGeom>
        </p:spPr>
        <p:txBody>
          <a:bodyPr anchor="b"/>
          <a:lstStyle>
            <a:lvl1pPr marL="0" indent="0">
              <a:buNone/>
              <a:defRPr sz="2400" b="0" i="1">
                <a:solidFill>
                  <a:schemeClr val="accent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47076-1D9F-124A-A8E8-F099249B651E}"/>
              </a:ext>
            </a:extLst>
          </p:cNvPr>
          <p:cNvSpPr>
            <a:spLocks noGrp="1"/>
          </p:cNvSpPr>
          <p:nvPr>
            <p:ph sz="quarter" idx="4"/>
          </p:nvPr>
        </p:nvSpPr>
        <p:spPr>
          <a:xfrm>
            <a:off x="6172200" y="2338388"/>
            <a:ext cx="5183188" cy="3851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66F99AC2-9A9A-2142-B9B2-A9A3E38AC05F}"/>
              </a:ext>
            </a:extLst>
          </p:cNvPr>
          <p:cNvSpPr txBox="1">
            <a:spLocks/>
          </p:cNvSpPr>
          <p:nvPr userDrawn="1"/>
        </p:nvSpPr>
        <p:spPr>
          <a:xfrm>
            <a:off x="399061" y="377687"/>
            <a:ext cx="10954737" cy="8647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r>
              <a:rPr lang="en-US"/>
              <a:t>Title</a:t>
            </a:r>
          </a:p>
        </p:txBody>
      </p:sp>
      <p:sp>
        <p:nvSpPr>
          <p:cNvPr id="15" name="Text Placeholder 14">
            <a:extLst>
              <a:ext uri="{FF2B5EF4-FFF2-40B4-BE49-F238E27FC236}">
                <a16:creationId xmlns:a16="http://schemas.microsoft.com/office/drawing/2014/main" id="{DCC47FF1-3CFE-1B4C-9033-8E1E2305D183}"/>
              </a:ext>
            </a:extLst>
          </p:cNvPr>
          <p:cNvSpPr>
            <a:spLocks noGrp="1"/>
          </p:cNvSpPr>
          <p:nvPr>
            <p:ph type="body" sz="quarter" idx="14" hasCustomPrompt="1"/>
          </p:nvPr>
        </p:nvSpPr>
        <p:spPr>
          <a:xfrm>
            <a:off x="399060" y="1159334"/>
            <a:ext cx="10954739" cy="600075"/>
          </a:xfrm>
        </p:spPr>
        <p:txBody>
          <a:bodyPr>
            <a:noAutofit/>
          </a:bodyPr>
          <a:lstStyle>
            <a:lvl1pPr marL="0" indent="0">
              <a:buNone/>
              <a:defRPr sz="3200" b="0" i="1">
                <a:solidFill>
                  <a:schemeClr val="accent3"/>
                </a:solidFill>
                <a:latin typeface="Georgia" panose="02040502050405020303" pitchFamily="18" charset="0"/>
              </a:defRPr>
            </a:lvl1pPr>
            <a:lvl2pPr marL="457200" indent="0">
              <a:buNone/>
              <a:defRPr sz="3200" b="0" i="1">
                <a:solidFill>
                  <a:schemeClr val="accent2"/>
                </a:solidFill>
                <a:latin typeface="Georgia" panose="02040502050405020303" pitchFamily="18" charset="0"/>
              </a:defRPr>
            </a:lvl2pPr>
            <a:lvl3pPr>
              <a:defRPr sz="3200" b="0" i="1">
                <a:solidFill>
                  <a:schemeClr val="accent2"/>
                </a:solidFill>
                <a:latin typeface="Georgia" panose="02040502050405020303" pitchFamily="18" charset="0"/>
              </a:defRPr>
            </a:lvl3pPr>
            <a:lvl4pPr>
              <a:defRPr sz="3200" b="0" i="1">
                <a:solidFill>
                  <a:schemeClr val="accent2"/>
                </a:solidFill>
                <a:latin typeface="Georgia" panose="02040502050405020303" pitchFamily="18" charset="0"/>
              </a:defRPr>
            </a:lvl4pPr>
            <a:lvl5pPr>
              <a:defRPr sz="3200" b="0" i="1">
                <a:solidFill>
                  <a:schemeClr val="accent2"/>
                </a:solidFill>
                <a:latin typeface="Georgia" panose="02040502050405020303" pitchFamily="18" charset="0"/>
              </a:defRPr>
            </a:lvl5pPr>
          </a:lstStyle>
          <a:p>
            <a:pPr lvl="0"/>
            <a:r>
              <a:rPr lang="en-US"/>
              <a:t>Subtitle</a:t>
            </a:r>
          </a:p>
        </p:txBody>
      </p:sp>
      <p:sp>
        <p:nvSpPr>
          <p:cNvPr id="24" name="Rectangle 23">
            <a:extLst>
              <a:ext uri="{FF2B5EF4-FFF2-40B4-BE49-F238E27FC236}">
                <a16:creationId xmlns:a16="http://schemas.microsoft.com/office/drawing/2014/main" id="{832D1112-693E-9842-BF83-79E60ACAD073}"/>
              </a:ext>
            </a:extLst>
          </p:cNvPr>
          <p:cNvSpPr/>
          <p:nvPr userDrawn="1"/>
        </p:nvSpPr>
        <p:spPr>
          <a:xfrm>
            <a:off x="0" y="6289734"/>
            <a:ext cx="12192000" cy="568266"/>
          </a:xfrm>
          <a:prstGeom prst="rect">
            <a:avLst/>
          </a:prstGeom>
          <a:solidFill>
            <a:srgbClr val="00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DD59A7B-ACE4-F64D-85AC-73BFAB3E4E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26" name="Footer Placeholder 4">
            <a:extLst>
              <a:ext uri="{FF2B5EF4-FFF2-40B4-BE49-F238E27FC236}">
                <a16:creationId xmlns:a16="http://schemas.microsoft.com/office/drawing/2014/main" id="{DE59E8C3-223E-E44A-8FDB-60C2078C0012}"/>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27" name="Slide Number Placeholder 5">
            <a:extLst>
              <a:ext uri="{FF2B5EF4-FFF2-40B4-BE49-F238E27FC236}">
                <a16:creationId xmlns:a16="http://schemas.microsoft.com/office/drawing/2014/main" id="{3D62E4BF-7C4E-7442-B5BF-6AC0264C0084}"/>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120276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D7218D-C425-884B-AAF3-7B90993A51D2}"/>
              </a:ext>
            </a:extLst>
          </p:cNvPr>
          <p:cNvSpPr/>
          <p:nvPr userDrawn="1"/>
        </p:nvSpPr>
        <p:spPr>
          <a:xfrm>
            <a:off x="0" y="6289734"/>
            <a:ext cx="12192000" cy="568266"/>
          </a:xfrm>
          <a:prstGeom prst="rect">
            <a:avLst/>
          </a:prstGeom>
          <a:solidFill>
            <a:srgbClr val="00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8B027D-F817-E84B-ADA9-C8A9624F37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8" name="Footer Placeholder 4">
            <a:extLst>
              <a:ext uri="{FF2B5EF4-FFF2-40B4-BE49-F238E27FC236}">
                <a16:creationId xmlns:a16="http://schemas.microsoft.com/office/drawing/2014/main" id="{F7A2AF10-A0D0-274D-9848-723F8ABF58C3}"/>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FA5C447-13A3-5349-AB22-665EB23B9EE0}"/>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
        <p:nvSpPr>
          <p:cNvPr id="10" name="Text Placeholder 14">
            <a:extLst>
              <a:ext uri="{FF2B5EF4-FFF2-40B4-BE49-F238E27FC236}">
                <a16:creationId xmlns:a16="http://schemas.microsoft.com/office/drawing/2014/main" id="{D40F563E-7D29-6343-BB5E-168A32862A91}"/>
              </a:ext>
            </a:extLst>
          </p:cNvPr>
          <p:cNvSpPr>
            <a:spLocks noGrp="1"/>
          </p:cNvSpPr>
          <p:nvPr>
            <p:ph type="body" sz="quarter" idx="13" hasCustomPrompt="1"/>
          </p:nvPr>
        </p:nvSpPr>
        <p:spPr>
          <a:xfrm>
            <a:off x="399061" y="1159334"/>
            <a:ext cx="10564812" cy="600075"/>
          </a:xfrm>
        </p:spPr>
        <p:txBody>
          <a:bodyPr>
            <a:noAutofit/>
          </a:bodyPr>
          <a:lstStyle>
            <a:lvl1pPr marL="0" indent="0">
              <a:buNone/>
              <a:defRPr sz="3200" b="0" i="1">
                <a:solidFill>
                  <a:schemeClr val="accent3"/>
                </a:solidFill>
                <a:latin typeface="Georgia" panose="02040502050405020303" pitchFamily="18" charset="0"/>
              </a:defRPr>
            </a:lvl1pPr>
            <a:lvl2pPr marL="457200" indent="0">
              <a:buNone/>
              <a:defRPr sz="3200" b="0" i="1">
                <a:solidFill>
                  <a:schemeClr val="accent2"/>
                </a:solidFill>
                <a:latin typeface="Georgia" panose="02040502050405020303" pitchFamily="18" charset="0"/>
              </a:defRPr>
            </a:lvl2pPr>
            <a:lvl3pPr>
              <a:defRPr sz="3200" b="0" i="1">
                <a:solidFill>
                  <a:schemeClr val="accent2"/>
                </a:solidFill>
                <a:latin typeface="Georgia" panose="02040502050405020303" pitchFamily="18" charset="0"/>
              </a:defRPr>
            </a:lvl3pPr>
            <a:lvl4pPr>
              <a:defRPr sz="3200" b="0" i="1">
                <a:solidFill>
                  <a:schemeClr val="accent2"/>
                </a:solidFill>
                <a:latin typeface="Georgia" panose="02040502050405020303" pitchFamily="18" charset="0"/>
              </a:defRPr>
            </a:lvl4pPr>
            <a:lvl5pPr>
              <a:defRPr sz="3200" b="0" i="1">
                <a:solidFill>
                  <a:schemeClr val="accent2"/>
                </a:solidFill>
                <a:latin typeface="Georgia" panose="02040502050405020303" pitchFamily="18" charset="0"/>
              </a:defRPr>
            </a:lvl5pPr>
          </a:lstStyle>
          <a:p>
            <a:pPr lvl="0"/>
            <a:r>
              <a:rPr lang="en-US"/>
              <a:t>Subtitle</a:t>
            </a:r>
          </a:p>
        </p:txBody>
      </p:sp>
      <p:sp>
        <p:nvSpPr>
          <p:cNvPr id="11" name="Title 1">
            <a:extLst>
              <a:ext uri="{FF2B5EF4-FFF2-40B4-BE49-F238E27FC236}">
                <a16:creationId xmlns:a16="http://schemas.microsoft.com/office/drawing/2014/main" id="{6261DD96-5E47-CA40-A0D0-AA4777DA0F50}"/>
              </a:ext>
            </a:extLst>
          </p:cNvPr>
          <p:cNvSpPr>
            <a:spLocks noGrp="1"/>
          </p:cNvSpPr>
          <p:nvPr>
            <p:ph type="title" hasCustomPrompt="1"/>
          </p:nvPr>
        </p:nvSpPr>
        <p:spPr>
          <a:xfrm>
            <a:off x="399061" y="323850"/>
            <a:ext cx="10563720" cy="914400"/>
          </a:xfrm>
        </p:spPr>
        <p:txBody>
          <a:bodyPr/>
          <a:lstStyle/>
          <a:p>
            <a:r>
              <a:rPr lang="en-US"/>
              <a:t>Title</a:t>
            </a:r>
          </a:p>
        </p:txBody>
      </p:sp>
    </p:spTree>
    <p:extLst>
      <p:ext uri="{BB962C8B-B14F-4D97-AF65-F5344CB8AC3E}">
        <p14:creationId xmlns:p14="http://schemas.microsoft.com/office/powerpoint/2010/main" val="261560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D9FC56-06DF-0146-9CD1-06B28F5A34B1}"/>
              </a:ext>
            </a:extLst>
          </p:cNvPr>
          <p:cNvSpPr/>
          <p:nvPr userDrawn="1"/>
        </p:nvSpPr>
        <p:spPr>
          <a:xfrm>
            <a:off x="0" y="6289734"/>
            <a:ext cx="12192000" cy="568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4A7B70-660C-1D49-8FF3-D70DCA72BC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7" name="Footer Placeholder 4">
            <a:extLst>
              <a:ext uri="{FF2B5EF4-FFF2-40B4-BE49-F238E27FC236}">
                <a16:creationId xmlns:a16="http://schemas.microsoft.com/office/drawing/2014/main" id="{9BB2974E-62B9-B240-B17B-58B066CF1C80}"/>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45C49536-E92F-AE44-B240-B5E35609DF35}"/>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136514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50 Pictur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ABD2BD-4F07-3248-B677-A47144B2E466}"/>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96000" y="486131"/>
            <a:ext cx="5791201" cy="5498782"/>
          </a:xfrm>
          <a:prstGeom prst="rect">
            <a:avLst/>
          </a:prstGeom>
          <a:noFill/>
        </p:spPr>
      </p:pic>
      <p:sp>
        <p:nvSpPr>
          <p:cNvPr id="2" name="Title 1">
            <a:extLst>
              <a:ext uri="{FF2B5EF4-FFF2-40B4-BE49-F238E27FC236}">
                <a16:creationId xmlns:a16="http://schemas.microsoft.com/office/drawing/2014/main" id="{817A6F78-C542-1D47-A69C-3E3A1911CF48}"/>
              </a:ext>
            </a:extLst>
          </p:cNvPr>
          <p:cNvSpPr>
            <a:spLocks noGrp="1"/>
          </p:cNvSpPr>
          <p:nvPr>
            <p:ph type="title" hasCustomPrompt="1"/>
          </p:nvPr>
        </p:nvSpPr>
        <p:spPr>
          <a:xfrm>
            <a:off x="404234" y="625456"/>
            <a:ext cx="5290888" cy="1600200"/>
          </a:xfrm>
        </p:spPr>
        <p:txBody>
          <a:bodyPr anchor="t">
            <a:normAutofit/>
          </a:bodyPr>
          <a:lstStyle>
            <a:lvl1pPr>
              <a:defRPr sz="4000"/>
            </a:lvl1pPr>
          </a:lstStyle>
          <a:p>
            <a:r>
              <a:rPr lang="en-US"/>
              <a:t>Header</a:t>
            </a:r>
          </a:p>
        </p:txBody>
      </p:sp>
      <p:sp>
        <p:nvSpPr>
          <p:cNvPr id="4" name="Text Placeholder 3">
            <a:extLst>
              <a:ext uri="{FF2B5EF4-FFF2-40B4-BE49-F238E27FC236}">
                <a16:creationId xmlns:a16="http://schemas.microsoft.com/office/drawing/2014/main" id="{AC367112-19DE-3A44-BA12-456987A3A846}"/>
              </a:ext>
            </a:extLst>
          </p:cNvPr>
          <p:cNvSpPr>
            <a:spLocks noGrp="1"/>
          </p:cNvSpPr>
          <p:nvPr>
            <p:ph type="body" sz="half" idx="2"/>
          </p:nvPr>
        </p:nvSpPr>
        <p:spPr>
          <a:xfrm>
            <a:off x="404234" y="1904663"/>
            <a:ext cx="5290888" cy="4080212"/>
          </a:xfrm>
          <a:prstGeom prst="rect">
            <a:avLst/>
          </a:prstGeo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9E54D912-D43E-6E44-94E0-D8B0A14C1A52}"/>
              </a:ext>
            </a:extLst>
          </p:cNvPr>
          <p:cNvSpPr/>
          <p:nvPr userDrawn="1"/>
        </p:nvSpPr>
        <p:spPr>
          <a:xfrm>
            <a:off x="0" y="6289734"/>
            <a:ext cx="12192000" cy="568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D372C09-1586-E643-B250-719EB54F6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7" name="Footer Placeholder 4">
            <a:extLst>
              <a:ext uri="{FF2B5EF4-FFF2-40B4-BE49-F238E27FC236}">
                <a16:creationId xmlns:a16="http://schemas.microsoft.com/office/drawing/2014/main" id="{7494138F-4EEC-CA4E-9732-0577391ADA8F}"/>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8" name="Slide Number Placeholder 5">
            <a:extLst>
              <a:ext uri="{FF2B5EF4-FFF2-40B4-BE49-F238E27FC236}">
                <a16:creationId xmlns:a16="http://schemas.microsoft.com/office/drawing/2014/main" id="{0D047EF0-59AA-0A46-91CE-887BDF443FAF}"/>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
        <p:nvSpPr>
          <p:cNvPr id="20" name="Picture Placeholder 19">
            <a:extLst>
              <a:ext uri="{FF2B5EF4-FFF2-40B4-BE49-F238E27FC236}">
                <a16:creationId xmlns:a16="http://schemas.microsoft.com/office/drawing/2014/main" id="{01E294AE-3452-C646-9503-401B1D49C0F2}"/>
              </a:ext>
            </a:extLst>
          </p:cNvPr>
          <p:cNvSpPr>
            <a:spLocks noGrp="1"/>
          </p:cNvSpPr>
          <p:nvPr>
            <p:ph type="pic" sz="quarter" idx="13" hasCustomPrompt="1"/>
          </p:nvPr>
        </p:nvSpPr>
        <p:spPr>
          <a:xfrm>
            <a:off x="6096000" y="485775"/>
            <a:ext cx="5791200" cy="5499100"/>
          </a:xfrm>
        </p:spPr>
        <p:txBody>
          <a:bodyPr anchor="ctr"/>
          <a:lstStyle>
            <a:lvl1pPr marL="0" indent="0" algn="ctr">
              <a:buNone/>
              <a:defRPr>
                <a:solidFill>
                  <a:schemeClr val="accent2"/>
                </a:solidFill>
              </a:defRPr>
            </a:lvl1pPr>
          </a:lstStyle>
          <a:p>
            <a:r>
              <a:rPr lang="en-US"/>
              <a:t>Tap icon to insert photo</a:t>
            </a:r>
          </a:p>
        </p:txBody>
      </p:sp>
      <p:sp>
        <p:nvSpPr>
          <p:cNvPr id="21" name="Text Placeholder 14">
            <a:extLst>
              <a:ext uri="{FF2B5EF4-FFF2-40B4-BE49-F238E27FC236}">
                <a16:creationId xmlns:a16="http://schemas.microsoft.com/office/drawing/2014/main" id="{D71D8B10-7418-9645-9658-80081D556F35}"/>
              </a:ext>
            </a:extLst>
          </p:cNvPr>
          <p:cNvSpPr>
            <a:spLocks noGrp="1"/>
          </p:cNvSpPr>
          <p:nvPr>
            <p:ph type="body" sz="quarter" idx="14" hasCustomPrompt="1"/>
          </p:nvPr>
        </p:nvSpPr>
        <p:spPr>
          <a:xfrm>
            <a:off x="399061" y="1159334"/>
            <a:ext cx="5290888" cy="600075"/>
          </a:xfrm>
        </p:spPr>
        <p:txBody>
          <a:bodyPr>
            <a:noAutofit/>
          </a:bodyPr>
          <a:lstStyle>
            <a:lvl1pPr marL="0" indent="0">
              <a:buNone/>
              <a:defRPr sz="3200" b="0" i="1">
                <a:solidFill>
                  <a:schemeClr val="accent2"/>
                </a:solidFill>
                <a:latin typeface="Georgia" panose="02040502050405020303" pitchFamily="18" charset="0"/>
              </a:defRPr>
            </a:lvl1pPr>
            <a:lvl2pPr marL="457200" indent="0">
              <a:buNone/>
              <a:defRPr sz="3200" b="0" i="1">
                <a:solidFill>
                  <a:schemeClr val="accent2"/>
                </a:solidFill>
                <a:latin typeface="Georgia" panose="02040502050405020303" pitchFamily="18" charset="0"/>
              </a:defRPr>
            </a:lvl2pPr>
            <a:lvl3pPr>
              <a:defRPr sz="3200" b="0" i="1">
                <a:solidFill>
                  <a:schemeClr val="accent2"/>
                </a:solidFill>
                <a:latin typeface="Georgia" panose="02040502050405020303" pitchFamily="18" charset="0"/>
              </a:defRPr>
            </a:lvl3pPr>
            <a:lvl4pPr>
              <a:defRPr sz="3200" b="0" i="1">
                <a:solidFill>
                  <a:schemeClr val="accent2"/>
                </a:solidFill>
                <a:latin typeface="Georgia" panose="02040502050405020303" pitchFamily="18" charset="0"/>
              </a:defRPr>
            </a:lvl4pPr>
            <a:lvl5pPr>
              <a:defRPr sz="3200" b="0" i="1">
                <a:solidFill>
                  <a:schemeClr val="accent2"/>
                </a:solidFill>
                <a:latin typeface="Georgia" panose="02040502050405020303" pitchFamily="18" charset="0"/>
              </a:defRPr>
            </a:lvl5pPr>
          </a:lstStyle>
          <a:p>
            <a:pPr lvl="0"/>
            <a:r>
              <a:rPr lang="en-US"/>
              <a:t>Subhead</a:t>
            </a:r>
          </a:p>
        </p:txBody>
      </p:sp>
    </p:spTree>
    <p:extLst>
      <p:ext uri="{BB962C8B-B14F-4D97-AF65-F5344CB8AC3E}">
        <p14:creationId xmlns:p14="http://schemas.microsoft.com/office/powerpoint/2010/main" val="267476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ro Photo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D98BE23-9BF6-8546-9B27-80B84F071306}"/>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27" r="1990" b="225"/>
          <a:stretch/>
        </p:blipFill>
        <p:spPr bwMode="auto">
          <a:xfrm>
            <a:off x="4709787" y="335012"/>
            <a:ext cx="7177414" cy="56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729AC063-BB47-3941-A7E6-CF1CE702E365}"/>
              </a:ext>
            </a:extLst>
          </p:cNvPr>
          <p:cNvSpPr>
            <a:spLocks noGrp="1"/>
          </p:cNvSpPr>
          <p:nvPr>
            <p:ph type="title" hasCustomPrompt="1"/>
          </p:nvPr>
        </p:nvSpPr>
        <p:spPr>
          <a:xfrm>
            <a:off x="404234" y="625456"/>
            <a:ext cx="3909349" cy="1600200"/>
          </a:xfrm>
        </p:spPr>
        <p:txBody>
          <a:bodyPr anchor="t">
            <a:normAutofit/>
          </a:bodyPr>
          <a:lstStyle>
            <a:lvl1pPr>
              <a:defRPr sz="4000"/>
            </a:lvl1pPr>
          </a:lstStyle>
          <a:p>
            <a:r>
              <a:rPr lang="en-US"/>
              <a:t>Header</a:t>
            </a:r>
          </a:p>
        </p:txBody>
      </p:sp>
      <p:sp>
        <p:nvSpPr>
          <p:cNvPr id="10" name="Text Placeholder 14">
            <a:extLst>
              <a:ext uri="{FF2B5EF4-FFF2-40B4-BE49-F238E27FC236}">
                <a16:creationId xmlns:a16="http://schemas.microsoft.com/office/drawing/2014/main" id="{9304E4E8-A3F0-FC47-8624-8FE886ABDFB5}"/>
              </a:ext>
            </a:extLst>
          </p:cNvPr>
          <p:cNvSpPr>
            <a:spLocks noGrp="1"/>
          </p:cNvSpPr>
          <p:nvPr>
            <p:ph type="body" sz="quarter" idx="14" hasCustomPrompt="1"/>
          </p:nvPr>
        </p:nvSpPr>
        <p:spPr>
          <a:xfrm>
            <a:off x="399061" y="1159334"/>
            <a:ext cx="3909349" cy="600075"/>
          </a:xfrm>
        </p:spPr>
        <p:txBody>
          <a:bodyPr>
            <a:noAutofit/>
          </a:bodyPr>
          <a:lstStyle>
            <a:lvl1pPr marL="0" indent="0">
              <a:buNone/>
              <a:defRPr sz="3200" b="0" i="1">
                <a:solidFill>
                  <a:schemeClr val="accent2"/>
                </a:solidFill>
                <a:latin typeface="Georgia" panose="02040502050405020303" pitchFamily="18" charset="0"/>
              </a:defRPr>
            </a:lvl1pPr>
            <a:lvl2pPr marL="457200" indent="0">
              <a:buNone/>
              <a:defRPr sz="3200" b="0" i="1">
                <a:solidFill>
                  <a:schemeClr val="accent2"/>
                </a:solidFill>
                <a:latin typeface="Georgia" panose="02040502050405020303" pitchFamily="18" charset="0"/>
              </a:defRPr>
            </a:lvl2pPr>
            <a:lvl3pPr>
              <a:defRPr sz="3200" b="0" i="1">
                <a:solidFill>
                  <a:schemeClr val="accent2"/>
                </a:solidFill>
                <a:latin typeface="Georgia" panose="02040502050405020303" pitchFamily="18" charset="0"/>
              </a:defRPr>
            </a:lvl3pPr>
            <a:lvl4pPr>
              <a:defRPr sz="3200" b="0" i="1">
                <a:solidFill>
                  <a:schemeClr val="accent2"/>
                </a:solidFill>
                <a:latin typeface="Georgia" panose="02040502050405020303" pitchFamily="18" charset="0"/>
              </a:defRPr>
            </a:lvl4pPr>
            <a:lvl5pPr>
              <a:defRPr sz="3200" b="0" i="1">
                <a:solidFill>
                  <a:schemeClr val="accent2"/>
                </a:solidFill>
                <a:latin typeface="Georgia" panose="02040502050405020303" pitchFamily="18" charset="0"/>
              </a:defRPr>
            </a:lvl5pPr>
          </a:lstStyle>
          <a:p>
            <a:pPr lvl="0"/>
            <a:r>
              <a:rPr lang="en-US"/>
              <a:t>Subhead</a:t>
            </a:r>
          </a:p>
        </p:txBody>
      </p:sp>
      <p:sp>
        <p:nvSpPr>
          <p:cNvPr id="11" name="Text Placeholder 3">
            <a:extLst>
              <a:ext uri="{FF2B5EF4-FFF2-40B4-BE49-F238E27FC236}">
                <a16:creationId xmlns:a16="http://schemas.microsoft.com/office/drawing/2014/main" id="{843B3500-AFC7-6A48-B7E6-B0A0204363DD}"/>
              </a:ext>
            </a:extLst>
          </p:cNvPr>
          <p:cNvSpPr>
            <a:spLocks noGrp="1"/>
          </p:cNvSpPr>
          <p:nvPr>
            <p:ph type="body" sz="half" idx="2"/>
          </p:nvPr>
        </p:nvSpPr>
        <p:spPr>
          <a:xfrm>
            <a:off x="404234" y="1904663"/>
            <a:ext cx="3909349" cy="4080212"/>
          </a:xfrm>
          <a:prstGeom prst="rect">
            <a:avLst/>
          </a:prstGeo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5B875B14-DF88-9244-A4E8-B6444A7AA5EF}"/>
              </a:ext>
            </a:extLst>
          </p:cNvPr>
          <p:cNvSpPr/>
          <p:nvPr userDrawn="1"/>
        </p:nvSpPr>
        <p:spPr>
          <a:xfrm>
            <a:off x="0" y="6289734"/>
            <a:ext cx="12192000" cy="568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1654C8C-B313-0049-B719-D9939A4ADA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1065" y="6440113"/>
            <a:ext cx="932659" cy="267507"/>
          </a:xfrm>
          <a:prstGeom prst="rect">
            <a:avLst/>
          </a:prstGeom>
        </p:spPr>
      </p:pic>
      <p:sp>
        <p:nvSpPr>
          <p:cNvPr id="14" name="Footer Placeholder 4">
            <a:extLst>
              <a:ext uri="{FF2B5EF4-FFF2-40B4-BE49-F238E27FC236}">
                <a16:creationId xmlns:a16="http://schemas.microsoft.com/office/drawing/2014/main" id="{5121813C-CB47-E149-A057-12723E179E96}"/>
              </a:ext>
            </a:extLst>
          </p:cNvPr>
          <p:cNvSpPr>
            <a:spLocks noGrp="1"/>
          </p:cNvSpPr>
          <p:nvPr>
            <p:ph type="ftr" sz="quarter" idx="11"/>
          </p:nvPr>
        </p:nvSpPr>
        <p:spPr>
          <a:xfrm>
            <a:off x="400409" y="6375400"/>
            <a:ext cx="4114800" cy="365125"/>
          </a:xfrm>
        </p:spPr>
        <p:txBody>
          <a:bodyPr/>
          <a:lstStyle>
            <a:lvl1pPr algn="l">
              <a:defRPr sz="1000" spc="120" baseline="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514B4397-DCC2-BB4A-9A8A-90ACEDD1B6AE}"/>
              </a:ext>
            </a:extLst>
          </p:cNvPr>
          <p:cNvSpPr>
            <a:spLocks noGrp="1"/>
          </p:cNvSpPr>
          <p:nvPr>
            <p:ph type="sldNum" sz="quarter" idx="12"/>
          </p:nvPr>
        </p:nvSpPr>
        <p:spPr>
          <a:xfrm>
            <a:off x="4724400" y="6375400"/>
            <a:ext cx="2743200" cy="365125"/>
          </a:xfrm>
        </p:spPr>
        <p:txBody>
          <a:bodyPr/>
          <a:lstStyle>
            <a:lvl1pPr algn="ctr">
              <a:defRPr sz="800">
                <a:solidFill>
                  <a:schemeClr val="bg1"/>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417856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A6DBF-F739-3646-B4C7-1C8707DEC799}"/>
              </a:ext>
            </a:extLst>
          </p:cNvPr>
          <p:cNvSpPr>
            <a:spLocks noGrp="1"/>
          </p:cNvSpPr>
          <p:nvPr>
            <p:ph type="title"/>
          </p:nvPr>
        </p:nvSpPr>
        <p:spPr>
          <a:xfrm>
            <a:off x="399062" y="637578"/>
            <a:ext cx="10515600" cy="104648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2145A19-73A3-B14B-AEE7-DA62B66DA65C}"/>
              </a:ext>
            </a:extLst>
          </p:cNvPr>
          <p:cNvSpPr>
            <a:spLocks noGrp="1"/>
          </p:cNvSpPr>
          <p:nvPr>
            <p:ph type="body" idx="1"/>
          </p:nvPr>
        </p:nvSpPr>
        <p:spPr>
          <a:xfrm>
            <a:off x="399061" y="1895934"/>
            <a:ext cx="11249519" cy="41238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AEB95-61D3-334B-B510-E95AC0203716}"/>
              </a:ext>
            </a:extLst>
          </p:cNvPr>
          <p:cNvSpPr>
            <a:spLocks noGrp="1"/>
          </p:cNvSpPr>
          <p:nvPr>
            <p:ph type="dt" sz="half" idx="2"/>
          </p:nvPr>
        </p:nvSpPr>
        <p:spPr>
          <a:xfrm>
            <a:off x="9049739" y="411069"/>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B4B80149-3340-6A40-8762-9F035ACF7C6E}" type="datetimeFigureOut">
              <a:rPr lang="en-US" smtClean="0"/>
              <a:pPr/>
              <a:t>10/14/2024</a:t>
            </a:fld>
            <a:endParaRPr lang="en-US"/>
          </a:p>
        </p:txBody>
      </p:sp>
      <p:sp>
        <p:nvSpPr>
          <p:cNvPr id="5" name="Footer Placeholder 4">
            <a:extLst>
              <a:ext uri="{FF2B5EF4-FFF2-40B4-BE49-F238E27FC236}">
                <a16:creationId xmlns:a16="http://schemas.microsoft.com/office/drawing/2014/main" id="{DF0475BC-EFF5-444C-BEC6-FAFACE647945}"/>
              </a:ext>
            </a:extLst>
          </p:cNvPr>
          <p:cNvSpPr>
            <a:spLocks noGrp="1"/>
          </p:cNvSpPr>
          <p:nvPr>
            <p:ph type="ftr" sz="quarter" idx="3"/>
          </p:nvPr>
        </p:nvSpPr>
        <p:spPr>
          <a:xfrm>
            <a:off x="399061" y="6356350"/>
            <a:ext cx="4114800" cy="365125"/>
          </a:xfrm>
          <a:prstGeom prst="rect">
            <a:avLst/>
          </a:prstGeom>
        </p:spPr>
        <p:txBody>
          <a:bodyPr vert="horz" lIns="91440" tIns="45720" rIns="91440" bIns="45720" rtlCol="0" anchor="ctr"/>
          <a:lstStyle>
            <a:lvl1pPr algn="l">
              <a:defRPr sz="800" spc="12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6D70C-EBA3-6A41-8797-DE1C3A9F9D26}"/>
              </a:ext>
            </a:extLst>
          </p:cNvPr>
          <p:cNvSpPr>
            <a:spLocks noGrp="1"/>
          </p:cNvSpPr>
          <p:nvPr>
            <p:ph type="sldNum" sz="quarter" idx="4"/>
          </p:nvPr>
        </p:nvSpPr>
        <p:spPr>
          <a:xfrm>
            <a:off x="4652220" y="6356350"/>
            <a:ext cx="2743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0DA8C48F-E081-6C4B-B4F7-6ECAE8425288}" type="slidenum">
              <a:rPr lang="en-US" smtClean="0"/>
              <a:pPr/>
              <a:t>‹#›</a:t>
            </a:fld>
            <a:endParaRPr lang="en-US"/>
          </a:p>
        </p:txBody>
      </p:sp>
    </p:spTree>
    <p:extLst>
      <p:ext uri="{BB962C8B-B14F-4D97-AF65-F5344CB8AC3E}">
        <p14:creationId xmlns:p14="http://schemas.microsoft.com/office/powerpoint/2010/main" val="2922254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7368">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diagramData" Target="../diagrams/data1.xml"/><Relationship Id="rId21" Type="http://schemas.openxmlformats.org/officeDocument/2006/relationships/image" Target="../media/image35.svg"/><Relationship Id="rId7" Type="http://schemas.microsoft.com/office/2007/relationships/diagramDrawing" Target="../diagrams/drawing1.xml"/><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notesSlide" Target="../notesSlides/notesSlide1.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diagramLayout" Target="../diagrams/layout1.xml"/><Relationship Id="rId9" Type="http://schemas.openxmlformats.org/officeDocument/2006/relationships/image" Target="../media/image23.sv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eg"/><Relationship Id="rId7" Type="http://schemas.openxmlformats.org/officeDocument/2006/relationships/image" Target="../media/image4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3D84-5418-4540-A74A-762CDDF19A0A}"/>
              </a:ext>
            </a:extLst>
          </p:cNvPr>
          <p:cNvSpPr>
            <a:spLocks noGrp="1"/>
          </p:cNvSpPr>
          <p:nvPr>
            <p:ph type="ctrTitle"/>
          </p:nvPr>
        </p:nvSpPr>
        <p:spPr>
          <a:xfrm>
            <a:off x="495300" y="4674371"/>
            <a:ext cx="5277971" cy="2441659"/>
          </a:xfrm>
        </p:spPr>
        <p:txBody>
          <a:bodyPr>
            <a:normAutofit/>
          </a:bodyPr>
          <a:lstStyle/>
          <a:p>
            <a:r>
              <a:rPr lang="en-US" sz="4200"/>
              <a:t>Build your network with CANP</a:t>
            </a:r>
          </a:p>
        </p:txBody>
      </p:sp>
      <p:sp>
        <p:nvSpPr>
          <p:cNvPr id="6" name="Rectangle 5">
            <a:extLst>
              <a:ext uri="{FF2B5EF4-FFF2-40B4-BE49-F238E27FC236}">
                <a16:creationId xmlns:a16="http://schemas.microsoft.com/office/drawing/2014/main" id="{054EDD77-6F0D-43BE-ADC4-1C09B29587AB}"/>
              </a:ext>
            </a:extLst>
          </p:cNvPr>
          <p:cNvSpPr/>
          <p:nvPr/>
        </p:nvSpPr>
        <p:spPr>
          <a:xfrm>
            <a:off x="495300" y="1189643"/>
            <a:ext cx="4557963" cy="2862322"/>
          </a:xfrm>
          <a:prstGeom prst="rect">
            <a:avLst/>
          </a:prstGeom>
        </p:spPr>
        <p:txBody>
          <a:bodyPr wrap="square">
            <a:spAutoFit/>
          </a:bodyPr>
          <a:lstStyle/>
          <a:p>
            <a:r>
              <a:rPr lang="en-US" sz="6000">
                <a:solidFill>
                  <a:schemeClr val="bg1"/>
                </a:solidFill>
                <a:latin typeface="+mj-lt"/>
              </a:rPr>
              <a:t>Enhance Your </a:t>
            </a:r>
          </a:p>
          <a:p>
            <a:r>
              <a:rPr lang="en-US" sz="6000">
                <a:solidFill>
                  <a:schemeClr val="bg1"/>
                </a:solidFill>
                <a:latin typeface="+mj-lt"/>
              </a:rPr>
              <a:t>Career</a:t>
            </a:r>
          </a:p>
        </p:txBody>
      </p:sp>
    </p:spTree>
    <p:extLst>
      <p:ext uri="{BB962C8B-B14F-4D97-AF65-F5344CB8AC3E}">
        <p14:creationId xmlns:p14="http://schemas.microsoft.com/office/powerpoint/2010/main" val="196833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Bridge Gaps in Health Care with Inclusivity</a:t>
            </a:r>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p:txBody>
          <a:bodyPr/>
          <a:lstStyle/>
          <a:p>
            <a:r>
              <a:rPr lang="en-US"/>
              <a:t>Health Justice Committee</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HEALTH JUSTICE COMMITTEE</a:t>
            </a: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pic>
        <p:nvPicPr>
          <p:cNvPr id="1026" name="Picture 2">
            <a:extLst>
              <a:ext uri="{FF2B5EF4-FFF2-40B4-BE49-F238E27FC236}">
                <a16:creationId xmlns:a16="http://schemas.microsoft.com/office/drawing/2014/main" id="{5B94D126-D26E-449E-85B2-1C4ECC3A33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6903" y="2420936"/>
            <a:ext cx="4411780" cy="24822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8114A34B-62DD-4272-A138-4788D7797A30}"/>
              </a:ext>
            </a:extLst>
          </p:cNvPr>
          <p:cNvSpPr/>
          <p:nvPr/>
        </p:nvSpPr>
        <p:spPr>
          <a:xfrm>
            <a:off x="576940" y="2351665"/>
            <a:ext cx="5644542" cy="2620814"/>
          </a:xfrm>
          <a:prstGeom prst="roundRect">
            <a:avLst>
              <a:gd name="adj" fmla="val 11344"/>
            </a:avLst>
          </a:prstGeom>
          <a:solidFill>
            <a:srgbClr val="E0E6E6">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56595B"/>
                </a:solidFill>
              </a:rPr>
              <a:t>CANP commits to align with anti-racism and social justice tenets in support of nurse practitioners as they bridge the gaps in health care and meet the needs of their patients.</a:t>
            </a:r>
          </a:p>
        </p:txBody>
      </p:sp>
    </p:spTree>
    <p:extLst>
      <p:ext uri="{BB962C8B-B14F-4D97-AF65-F5344CB8AC3E}">
        <p14:creationId xmlns:p14="http://schemas.microsoft.com/office/powerpoint/2010/main" val="9423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797F2-4123-7B45-8BCC-24C7AC6FF980}"/>
              </a:ext>
            </a:extLst>
          </p:cNvPr>
          <p:cNvSpPr>
            <a:spLocks noGrp="1"/>
          </p:cNvSpPr>
          <p:nvPr>
            <p:ph type="title"/>
          </p:nvPr>
        </p:nvSpPr>
        <p:spPr/>
        <p:txBody>
          <a:bodyPr/>
          <a:lstStyle/>
          <a:p>
            <a:r>
              <a:rPr lang="en-US"/>
              <a:t>Membership</a:t>
            </a:r>
            <a:br>
              <a:rPr lang="en-US"/>
            </a:br>
            <a:r>
              <a:rPr lang="en-US"/>
              <a:t>&amp; Benefits</a:t>
            </a:r>
          </a:p>
        </p:txBody>
      </p:sp>
    </p:spTree>
    <p:extLst>
      <p:ext uri="{BB962C8B-B14F-4D97-AF65-F5344CB8AC3E}">
        <p14:creationId xmlns:p14="http://schemas.microsoft.com/office/powerpoint/2010/main" val="416473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59B2F-9293-1046-B9CB-3AFABF622B8A}"/>
              </a:ext>
            </a:extLst>
          </p:cNvPr>
          <p:cNvSpPr>
            <a:spLocks noGrp="1"/>
          </p:cNvSpPr>
          <p:nvPr>
            <p:ph type="title"/>
          </p:nvPr>
        </p:nvSpPr>
        <p:spPr/>
        <p:txBody>
          <a:bodyPr/>
          <a:lstStyle/>
          <a:p>
            <a:r>
              <a:rPr lang="en-US"/>
              <a:t>Invest in You</a:t>
            </a:r>
          </a:p>
        </p:txBody>
      </p:sp>
      <p:sp>
        <p:nvSpPr>
          <p:cNvPr id="5" name="Text Placeholder 4">
            <a:extLst>
              <a:ext uri="{FF2B5EF4-FFF2-40B4-BE49-F238E27FC236}">
                <a16:creationId xmlns:a16="http://schemas.microsoft.com/office/drawing/2014/main" id="{6CFA47A1-9AEE-274E-B541-9DF2852DE6BA}"/>
              </a:ext>
            </a:extLst>
          </p:cNvPr>
          <p:cNvSpPr>
            <a:spLocks noGrp="1"/>
          </p:cNvSpPr>
          <p:nvPr>
            <p:ph type="body" sz="quarter" idx="14"/>
          </p:nvPr>
        </p:nvSpPr>
        <p:spPr>
          <a:xfrm>
            <a:off x="399060" y="1159334"/>
            <a:ext cx="10954739" cy="600075"/>
          </a:xfrm>
        </p:spPr>
        <p:txBody>
          <a:bodyPr/>
          <a:lstStyle/>
          <a:p>
            <a:r>
              <a:rPr lang="en-US"/>
              <a:t>Key Member Benefits for Students and New Grads</a:t>
            </a:r>
          </a:p>
        </p:txBody>
      </p:sp>
      <p:sp>
        <p:nvSpPr>
          <p:cNvPr id="6" name="Footer Placeholder 5">
            <a:extLst>
              <a:ext uri="{FF2B5EF4-FFF2-40B4-BE49-F238E27FC236}">
                <a16:creationId xmlns:a16="http://schemas.microsoft.com/office/drawing/2014/main" id="{7671E969-A3C3-7A4D-B87F-86758CAA1BCB}"/>
              </a:ext>
            </a:extLst>
          </p:cNvPr>
          <p:cNvSpPr>
            <a:spLocks noGrp="1"/>
          </p:cNvSpPr>
          <p:nvPr>
            <p:ph type="ftr" sz="quarter" idx="11"/>
          </p:nvPr>
        </p:nvSpPr>
        <p:spPr>
          <a:xfrm>
            <a:off x="399060" y="637540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INVEST IN YOU</a:t>
            </a:r>
          </a:p>
        </p:txBody>
      </p:sp>
      <p:sp>
        <p:nvSpPr>
          <p:cNvPr id="7" name="Slide Number Placeholder 6">
            <a:extLst>
              <a:ext uri="{FF2B5EF4-FFF2-40B4-BE49-F238E27FC236}">
                <a16:creationId xmlns:a16="http://schemas.microsoft.com/office/drawing/2014/main" id="{44677B72-6FA0-0241-800B-20EA0B814DE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19" name="Content Placeholder 1">
            <a:extLst>
              <a:ext uri="{FF2B5EF4-FFF2-40B4-BE49-F238E27FC236}">
                <a16:creationId xmlns:a16="http://schemas.microsoft.com/office/drawing/2014/main" id="{49530427-FA0C-4CAF-B4E5-43CC2D31B1F0}"/>
              </a:ext>
            </a:extLst>
          </p:cNvPr>
          <p:cNvSpPr txBox="1">
            <a:spLocks/>
          </p:cNvSpPr>
          <p:nvPr/>
        </p:nvSpPr>
        <p:spPr>
          <a:xfrm>
            <a:off x="3247902" y="4181232"/>
            <a:ext cx="2743200" cy="1712656"/>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a:t>Get timely answers from experts to your practice and legal questions</a:t>
            </a:r>
          </a:p>
        </p:txBody>
      </p:sp>
      <p:sp>
        <p:nvSpPr>
          <p:cNvPr id="20" name="Content Placeholder 1">
            <a:extLst>
              <a:ext uri="{FF2B5EF4-FFF2-40B4-BE49-F238E27FC236}">
                <a16:creationId xmlns:a16="http://schemas.microsoft.com/office/drawing/2014/main" id="{C35D2A0C-4533-402B-B376-A0EA47C52FAC}"/>
              </a:ext>
            </a:extLst>
          </p:cNvPr>
          <p:cNvSpPr txBox="1">
            <a:spLocks/>
          </p:cNvSpPr>
          <p:nvPr/>
        </p:nvSpPr>
        <p:spPr>
          <a:xfrm>
            <a:off x="6034924" y="4157259"/>
            <a:ext cx="2743200" cy="1844916"/>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a:t>CANP empowers its members with valuable educational resources that help them stay informed</a:t>
            </a:r>
          </a:p>
        </p:txBody>
      </p:sp>
      <p:sp>
        <p:nvSpPr>
          <p:cNvPr id="21" name="Content Placeholder 1">
            <a:extLst>
              <a:ext uri="{FF2B5EF4-FFF2-40B4-BE49-F238E27FC236}">
                <a16:creationId xmlns:a16="http://schemas.microsoft.com/office/drawing/2014/main" id="{79D78EB7-9200-4C98-A2D2-972EDCE7B051}"/>
              </a:ext>
            </a:extLst>
          </p:cNvPr>
          <p:cNvSpPr txBox="1">
            <a:spLocks/>
          </p:cNvSpPr>
          <p:nvPr/>
        </p:nvSpPr>
        <p:spPr>
          <a:xfrm>
            <a:off x="317289" y="4172156"/>
            <a:ext cx="2743200" cy="1654653"/>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dirty="0"/>
              <a:t>Local chapter meetings and events with exclusive opportunities to learn and network</a:t>
            </a:r>
          </a:p>
        </p:txBody>
      </p:sp>
      <p:grpSp>
        <p:nvGrpSpPr>
          <p:cNvPr id="26" name="Group 25">
            <a:extLst>
              <a:ext uri="{FF2B5EF4-FFF2-40B4-BE49-F238E27FC236}">
                <a16:creationId xmlns:a16="http://schemas.microsoft.com/office/drawing/2014/main" id="{3A91C41C-7DF7-42BC-A49D-F6268DD142AE}"/>
              </a:ext>
            </a:extLst>
          </p:cNvPr>
          <p:cNvGrpSpPr/>
          <p:nvPr/>
        </p:nvGrpSpPr>
        <p:grpSpPr>
          <a:xfrm>
            <a:off x="3452855" y="1858693"/>
            <a:ext cx="2333293" cy="2257777"/>
            <a:chOff x="1574148" y="586503"/>
            <a:chExt cx="2333293" cy="2257777"/>
          </a:xfrm>
          <a:solidFill>
            <a:srgbClr val="A5D867"/>
          </a:solidFill>
        </p:grpSpPr>
        <p:sp>
          <p:nvSpPr>
            <p:cNvPr id="27" name="Flowchart: Connector 26">
              <a:extLst>
                <a:ext uri="{FF2B5EF4-FFF2-40B4-BE49-F238E27FC236}">
                  <a16:creationId xmlns:a16="http://schemas.microsoft.com/office/drawing/2014/main" id="{8E17A845-2BAB-4DE0-A7D2-6026021FAFDA}"/>
                </a:ext>
              </a:extLst>
            </p:cNvPr>
            <p:cNvSpPr/>
            <p:nvPr/>
          </p:nvSpPr>
          <p:spPr>
            <a:xfrm rot="5400000">
              <a:off x="1611906" y="548745"/>
              <a:ext cx="2257777" cy="2333293"/>
            </a:xfrm>
            <a:prstGeom prst="flowChartConnector">
              <a:avLst/>
            </a:prstGeom>
            <a:solidFill>
              <a:srgbClr val="A5D867">
                <a:alpha val="70000"/>
              </a:srgb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Flowchart: Connector 4">
              <a:extLst>
                <a:ext uri="{FF2B5EF4-FFF2-40B4-BE49-F238E27FC236}">
                  <a16:creationId xmlns:a16="http://schemas.microsoft.com/office/drawing/2014/main" id="{B52C888D-8A34-495E-8C73-684F5B8730C1}"/>
                </a:ext>
              </a:extLst>
            </p:cNvPr>
            <p:cNvSpPr txBox="1"/>
            <p:nvPr/>
          </p:nvSpPr>
          <p:spPr>
            <a:xfrm>
              <a:off x="1915850" y="1056682"/>
              <a:ext cx="1649887" cy="15964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400" kern="1200">
                <a:solidFill>
                  <a:srgbClr val="002146"/>
                </a:solidFill>
              </a:endParaRPr>
            </a:p>
            <a:p>
              <a:pPr marL="0" lvl="0" indent="0" algn="ctr" defTabSz="1244600">
                <a:lnSpc>
                  <a:spcPct val="90000"/>
                </a:lnSpc>
                <a:spcBef>
                  <a:spcPct val="0"/>
                </a:spcBef>
                <a:spcAft>
                  <a:spcPct val="35000"/>
                </a:spcAft>
                <a:buNone/>
              </a:pPr>
              <a:r>
                <a:rPr lang="en-US" sz="2000" kern="1200">
                  <a:solidFill>
                    <a:srgbClr val="002146"/>
                  </a:solidFill>
                </a:rPr>
                <a:t>Free Practice &amp; Legal Advice</a:t>
              </a:r>
            </a:p>
          </p:txBody>
        </p:sp>
      </p:grpSp>
      <p:pic>
        <p:nvPicPr>
          <p:cNvPr id="10" name="Graphic 9" descr="Medical">
            <a:extLst>
              <a:ext uri="{FF2B5EF4-FFF2-40B4-BE49-F238E27FC236}">
                <a16:creationId xmlns:a16="http://schemas.microsoft.com/office/drawing/2014/main" id="{899C260A-A4BF-4FF0-B2CA-A49EAE23932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5180" y="2274751"/>
            <a:ext cx="548640" cy="548640"/>
          </a:xfrm>
          <a:prstGeom prst="rect">
            <a:avLst/>
          </a:prstGeom>
        </p:spPr>
      </p:pic>
      <p:grpSp>
        <p:nvGrpSpPr>
          <p:cNvPr id="47" name="Group 46">
            <a:extLst>
              <a:ext uri="{FF2B5EF4-FFF2-40B4-BE49-F238E27FC236}">
                <a16:creationId xmlns:a16="http://schemas.microsoft.com/office/drawing/2014/main" id="{0337A983-E450-453D-A02E-74EDF0BE82A1}"/>
              </a:ext>
            </a:extLst>
          </p:cNvPr>
          <p:cNvGrpSpPr/>
          <p:nvPr/>
        </p:nvGrpSpPr>
        <p:grpSpPr>
          <a:xfrm>
            <a:off x="6300953" y="1858693"/>
            <a:ext cx="2333293" cy="2257777"/>
            <a:chOff x="6421597" y="1940878"/>
            <a:chExt cx="2333293" cy="2257777"/>
          </a:xfrm>
        </p:grpSpPr>
        <p:grpSp>
          <p:nvGrpSpPr>
            <p:cNvPr id="29" name="Group 28">
              <a:extLst>
                <a:ext uri="{FF2B5EF4-FFF2-40B4-BE49-F238E27FC236}">
                  <a16:creationId xmlns:a16="http://schemas.microsoft.com/office/drawing/2014/main" id="{A397CB09-3911-465F-AFFC-C8A1CD9ED6DB}"/>
                </a:ext>
              </a:extLst>
            </p:cNvPr>
            <p:cNvGrpSpPr/>
            <p:nvPr/>
          </p:nvGrpSpPr>
          <p:grpSpPr>
            <a:xfrm>
              <a:off x="6421597" y="1940878"/>
              <a:ext cx="2333293" cy="2257777"/>
              <a:chOff x="1574148" y="586503"/>
              <a:chExt cx="2333293" cy="2257777"/>
            </a:xfrm>
            <a:solidFill>
              <a:srgbClr val="FF8849">
                <a:alpha val="70000"/>
              </a:srgbClr>
            </a:solidFill>
          </p:grpSpPr>
          <p:sp>
            <p:nvSpPr>
              <p:cNvPr id="30" name="Flowchart: Connector 29">
                <a:extLst>
                  <a:ext uri="{FF2B5EF4-FFF2-40B4-BE49-F238E27FC236}">
                    <a16:creationId xmlns:a16="http://schemas.microsoft.com/office/drawing/2014/main" id="{D5903019-B316-4C05-BED0-2E8D554762BB}"/>
                  </a:ext>
                </a:extLst>
              </p:cNvPr>
              <p:cNvSpPr/>
              <p:nvPr/>
            </p:nvSpPr>
            <p:spPr>
              <a:xfrm rot="5400000">
                <a:off x="1611906" y="548745"/>
                <a:ext cx="2257777" cy="2333293"/>
              </a:xfrm>
              <a:prstGeom prst="flowChartConnector">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Flowchart: Connector 4">
                <a:extLst>
                  <a:ext uri="{FF2B5EF4-FFF2-40B4-BE49-F238E27FC236}">
                    <a16:creationId xmlns:a16="http://schemas.microsoft.com/office/drawing/2014/main" id="{54448951-E14F-4531-B84E-C9506D9E8850}"/>
                  </a:ext>
                </a:extLst>
              </p:cNvPr>
              <p:cNvSpPr txBox="1"/>
              <p:nvPr/>
            </p:nvSpPr>
            <p:spPr>
              <a:xfrm>
                <a:off x="1922277" y="979115"/>
                <a:ext cx="1649887" cy="15964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400" kern="1200" dirty="0">
                  <a:solidFill>
                    <a:srgbClr val="002146"/>
                  </a:solidFill>
                </a:endParaRPr>
              </a:p>
              <a:p>
                <a:pPr marL="0" lvl="0" indent="0" algn="ctr" defTabSz="1244600">
                  <a:lnSpc>
                    <a:spcPct val="90000"/>
                  </a:lnSpc>
                  <a:spcBef>
                    <a:spcPct val="0"/>
                  </a:spcBef>
                  <a:spcAft>
                    <a:spcPct val="35000"/>
                  </a:spcAft>
                  <a:buNone/>
                </a:pPr>
                <a:r>
                  <a:rPr lang="en-US" sz="2000" kern="1200" dirty="0">
                    <a:solidFill>
                      <a:srgbClr val="002146"/>
                    </a:solidFill>
                  </a:rPr>
                  <a:t>Outstanding Educational Opportunities</a:t>
                </a:r>
              </a:p>
            </p:txBody>
          </p:sp>
        </p:grpSp>
        <p:pic>
          <p:nvPicPr>
            <p:cNvPr id="41" name="Graphic 40" descr="Teacher">
              <a:extLst>
                <a:ext uri="{FF2B5EF4-FFF2-40B4-BE49-F238E27FC236}">
                  <a16:creationId xmlns:a16="http://schemas.microsoft.com/office/drawing/2014/main" id="{9A6E5A63-AD2D-4EE7-821F-0F30B1249EE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13923" y="2331809"/>
              <a:ext cx="548640" cy="548640"/>
            </a:xfrm>
            <a:prstGeom prst="rect">
              <a:avLst/>
            </a:prstGeom>
          </p:spPr>
        </p:pic>
      </p:grpSp>
      <p:grpSp>
        <p:nvGrpSpPr>
          <p:cNvPr id="48" name="Group 47">
            <a:extLst>
              <a:ext uri="{FF2B5EF4-FFF2-40B4-BE49-F238E27FC236}">
                <a16:creationId xmlns:a16="http://schemas.microsoft.com/office/drawing/2014/main" id="{8B83C2AC-4815-439D-8509-2A54ABF9F044}"/>
              </a:ext>
            </a:extLst>
          </p:cNvPr>
          <p:cNvGrpSpPr/>
          <p:nvPr/>
        </p:nvGrpSpPr>
        <p:grpSpPr>
          <a:xfrm>
            <a:off x="580871" y="1858693"/>
            <a:ext cx="2333293" cy="2257777"/>
            <a:chOff x="9349449" y="1930794"/>
            <a:chExt cx="2333293" cy="2257777"/>
          </a:xfrm>
        </p:grpSpPr>
        <p:grpSp>
          <p:nvGrpSpPr>
            <p:cNvPr id="32" name="Group 31">
              <a:extLst>
                <a:ext uri="{FF2B5EF4-FFF2-40B4-BE49-F238E27FC236}">
                  <a16:creationId xmlns:a16="http://schemas.microsoft.com/office/drawing/2014/main" id="{338570A7-4A8A-4A97-8140-25D7A8C8E8BA}"/>
                </a:ext>
              </a:extLst>
            </p:cNvPr>
            <p:cNvGrpSpPr/>
            <p:nvPr/>
          </p:nvGrpSpPr>
          <p:grpSpPr>
            <a:xfrm>
              <a:off x="9349449" y="1930794"/>
              <a:ext cx="2333293" cy="2257777"/>
              <a:chOff x="1574148" y="586503"/>
              <a:chExt cx="2333293" cy="2257777"/>
            </a:xfrm>
            <a:solidFill>
              <a:srgbClr val="90C2D8">
                <a:alpha val="70000"/>
              </a:srgbClr>
            </a:solidFill>
          </p:grpSpPr>
          <p:sp>
            <p:nvSpPr>
              <p:cNvPr id="33" name="Flowchart: Connector 32">
                <a:extLst>
                  <a:ext uri="{FF2B5EF4-FFF2-40B4-BE49-F238E27FC236}">
                    <a16:creationId xmlns:a16="http://schemas.microsoft.com/office/drawing/2014/main" id="{4F686A17-EF75-4E62-9971-8AF423586183}"/>
                  </a:ext>
                </a:extLst>
              </p:cNvPr>
              <p:cNvSpPr/>
              <p:nvPr/>
            </p:nvSpPr>
            <p:spPr>
              <a:xfrm rot="5400000">
                <a:off x="1611906" y="548745"/>
                <a:ext cx="2257777" cy="2333293"/>
              </a:xfrm>
              <a:prstGeom prst="flowChartConnector">
                <a:avLst/>
              </a:prstGeom>
              <a:solidFill>
                <a:srgbClr val="C2DEEA">
                  <a:alpha val="70000"/>
                </a:srgb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4" name="Flowchart: Connector 4">
                <a:extLst>
                  <a:ext uri="{FF2B5EF4-FFF2-40B4-BE49-F238E27FC236}">
                    <a16:creationId xmlns:a16="http://schemas.microsoft.com/office/drawing/2014/main" id="{F143C820-75A0-4752-AC42-56D04EDE464C}"/>
                  </a:ext>
                </a:extLst>
              </p:cNvPr>
              <p:cNvSpPr txBox="1"/>
              <p:nvPr/>
            </p:nvSpPr>
            <p:spPr>
              <a:xfrm>
                <a:off x="1912784" y="1002561"/>
                <a:ext cx="1649887" cy="15964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400" kern="1200" dirty="0">
                  <a:solidFill>
                    <a:srgbClr val="002146"/>
                  </a:solidFill>
                </a:endParaRPr>
              </a:p>
              <a:p>
                <a:pPr marL="0" lvl="0" indent="0" algn="ctr" defTabSz="1244600">
                  <a:lnSpc>
                    <a:spcPct val="90000"/>
                  </a:lnSpc>
                  <a:spcBef>
                    <a:spcPct val="0"/>
                  </a:spcBef>
                  <a:spcAft>
                    <a:spcPct val="35000"/>
                  </a:spcAft>
                  <a:buNone/>
                </a:pPr>
                <a:r>
                  <a:rPr lang="en-US" sz="2000" kern="1200" dirty="0">
                    <a:solidFill>
                      <a:srgbClr val="002146"/>
                    </a:solidFill>
                  </a:rPr>
                  <a:t>Statewide and Local Networking</a:t>
                </a:r>
                <a:endParaRPr lang="en-US" sz="2400" kern="1200" dirty="0">
                  <a:solidFill>
                    <a:srgbClr val="002146"/>
                  </a:solidFill>
                </a:endParaRPr>
              </a:p>
            </p:txBody>
          </p:sp>
        </p:grpSp>
        <p:pic>
          <p:nvPicPr>
            <p:cNvPr id="45" name="Graphic 44" descr="Handshake">
              <a:extLst>
                <a:ext uri="{FF2B5EF4-FFF2-40B4-BE49-F238E27FC236}">
                  <a16:creationId xmlns:a16="http://schemas.microsoft.com/office/drawing/2014/main" id="{B9F72967-6F4F-4662-8321-E56BC833FEB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241775" y="2346852"/>
              <a:ext cx="548640" cy="548640"/>
            </a:xfrm>
            <a:prstGeom prst="rect">
              <a:avLst/>
            </a:prstGeom>
          </p:spPr>
        </p:pic>
      </p:grpSp>
      <p:sp>
        <p:nvSpPr>
          <p:cNvPr id="2" name="Content Placeholder 1">
            <a:extLst>
              <a:ext uri="{FF2B5EF4-FFF2-40B4-BE49-F238E27FC236}">
                <a16:creationId xmlns:a16="http://schemas.microsoft.com/office/drawing/2014/main" id="{C253D965-7989-D416-7012-9BB693AB4ACE}"/>
              </a:ext>
            </a:extLst>
          </p:cNvPr>
          <p:cNvSpPr txBox="1">
            <a:spLocks/>
          </p:cNvSpPr>
          <p:nvPr/>
        </p:nvSpPr>
        <p:spPr>
          <a:xfrm>
            <a:off x="8867929" y="4182664"/>
            <a:ext cx="2743200" cy="1654653"/>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a:t>Get leads on great jobs with competitive salaries through the CANP Career Center</a:t>
            </a:r>
          </a:p>
        </p:txBody>
      </p:sp>
      <p:grpSp>
        <p:nvGrpSpPr>
          <p:cNvPr id="4" name="Group 3">
            <a:extLst>
              <a:ext uri="{FF2B5EF4-FFF2-40B4-BE49-F238E27FC236}">
                <a16:creationId xmlns:a16="http://schemas.microsoft.com/office/drawing/2014/main" id="{F8BFE40D-677F-653D-78AC-04A1F2953FC5}"/>
              </a:ext>
            </a:extLst>
          </p:cNvPr>
          <p:cNvGrpSpPr/>
          <p:nvPr/>
        </p:nvGrpSpPr>
        <p:grpSpPr>
          <a:xfrm>
            <a:off x="9038451" y="1808017"/>
            <a:ext cx="2333293" cy="2257777"/>
            <a:chOff x="1574148" y="586503"/>
            <a:chExt cx="2333293" cy="2257777"/>
          </a:xfrm>
          <a:solidFill>
            <a:srgbClr val="90C2D8">
              <a:alpha val="70000"/>
            </a:srgbClr>
          </a:solidFill>
        </p:grpSpPr>
        <p:sp>
          <p:nvSpPr>
            <p:cNvPr id="8" name="Flowchart: Connector 7">
              <a:extLst>
                <a:ext uri="{FF2B5EF4-FFF2-40B4-BE49-F238E27FC236}">
                  <a16:creationId xmlns:a16="http://schemas.microsoft.com/office/drawing/2014/main" id="{38524174-DECC-C724-D7AF-F67E521B582A}"/>
                </a:ext>
              </a:extLst>
            </p:cNvPr>
            <p:cNvSpPr/>
            <p:nvPr/>
          </p:nvSpPr>
          <p:spPr>
            <a:xfrm rot="5400000">
              <a:off x="1611906" y="548745"/>
              <a:ext cx="2257777" cy="2333293"/>
            </a:xfrm>
            <a:prstGeom prst="flowChartConnector">
              <a:avLst/>
            </a:prstGeom>
            <a:solidFill>
              <a:srgbClr val="C2DEEA">
                <a:alpha val="70000"/>
              </a:srgb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Flowchart: Connector 4">
              <a:extLst>
                <a:ext uri="{FF2B5EF4-FFF2-40B4-BE49-F238E27FC236}">
                  <a16:creationId xmlns:a16="http://schemas.microsoft.com/office/drawing/2014/main" id="{EB48DD29-0D2C-FC73-215E-08058E86FA7A}"/>
                </a:ext>
              </a:extLst>
            </p:cNvPr>
            <p:cNvSpPr txBox="1"/>
            <p:nvPr/>
          </p:nvSpPr>
          <p:spPr>
            <a:xfrm>
              <a:off x="1912784" y="1002561"/>
              <a:ext cx="1649887" cy="15964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400" kern="1200" dirty="0">
                <a:solidFill>
                  <a:srgbClr val="002146"/>
                </a:solidFill>
              </a:endParaRPr>
            </a:p>
            <a:p>
              <a:pPr marL="0" lvl="0" indent="0" algn="ctr" defTabSz="1244600">
                <a:lnSpc>
                  <a:spcPct val="90000"/>
                </a:lnSpc>
                <a:spcBef>
                  <a:spcPct val="0"/>
                </a:spcBef>
                <a:spcAft>
                  <a:spcPct val="35000"/>
                </a:spcAft>
                <a:buNone/>
              </a:pPr>
              <a:r>
                <a:rPr lang="en-US" sz="2000" kern="1200" dirty="0">
                  <a:solidFill>
                    <a:srgbClr val="002146"/>
                  </a:solidFill>
                </a:rPr>
                <a:t>CANP </a:t>
              </a:r>
              <a:r>
                <a:rPr lang="en-US" sz="2000" dirty="0">
                  <a:solidFill>
                    <a:srgbClr val="002146"/>
                  </a:solidFill>
                </a:rPr>
                <a:t>Career</a:t>
              </a:r>
              <a:r>
                <a:rPr lang="en-US" sz="2000" kern="1200" dirty="0">
                  <a:solidFill>
                    <a:srgbClr val="002146"/>
                  </a:solidFill>
                </a:rPr>
                <a:t> Center</a:t>
              </a:r>
              <a:endParaRPr lang="en-US" sz="2400" kern="1200" dirty="0">
                <a:solidFill>
                  <a:srgbClr val="002146"/>
                </a:solidFill>
              </a:endParaRPr>
            </a:p>
          </p:txBody>
        </p:sp>
      </p:grpSp>
      <p:pic>
        <p:nvPicPr>
          <p:cNvPr id="11" name="Graphic 10" descr="Briefcase with solid fill">
            <a:extLst>
              <a:ext uri="{FF2B5EF4-FFF2-40B4-BE49-F238E27FC236}">
                <a16:creationId xmlns:a16="http://schemas.microsoft.com/office/drawing/2014/main" id="{FC8867FE-65DB-EE40-95E1-C5557997E78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73430" y="2285047"/>
            <a:ext cx="457200" cy="477793"/>
          </a:xfrm>
          <a:prstGeom prst="rect">
            <a:avLst/>
          </a:prstGeom>
        </p:spPr>
      </p:pic>
    </p:spTree>
    <p:extLst>
      <p:ext uri="{BB962C8B-B14F-4D97-AF65-F5344CB8AC3E}">
        <p14:creationId xmlns:p14="http://schemas.microsoft.com/office/powerpoint/2010/main" val="29978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5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Get Connected</a:t>
            </a:r>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p:txBody>
          <a:bodyPr/>
          <a:lstStyle/>
          <a:p>
            <a:r>
              <a:rPr lang="en-US"/>
              <a:t>Chapter Meetings / Events</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CHAPTER MEETINGS / EVENTS</a:t>
            </a: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5" name="Rectangle 4">
            <a:extLst>
              <a:ext uri="{FF2B5EF4-FFF2-40B4-BE49-F238E27FC236}">
                <a16:creationId xmlns:a16="http://schemas.microsoft.com/office/drawing/2014/main" id="{5E858213-ADF6-48D1-800F-1DB1FF813380}"/>
              </a:ext>
            </a:extLst>
          </p:cNvPr>
          <p:cNvSpPr/>
          <p:nvPr/>
        </p:nvSpPr>
        <p:spPr>
          <a:xfrm>
            <a:off x="8054972" y="4744559"/>
            <a:ext cx="3410657" cy="954107"/>
          </a:xfrm>
          <a:prstGeom prst="rect">
            <a:avLst/>
          </a:prstGeom>
        </p:spPr>
        <p:txBody>
          <a:bodyPr wrap="square">
            <a:spAutoFit/>
          </a:bodyPr>
          <a:lstStyle/>
          <a:p>
            <a:pPr>
              <a:lnSpc>
                <a:spcPct val="100000"/>
              </a:lnSpc>
            </a:pPr>
            <a:r>
              <a:rPr lang="en-US" sz="2800">
                <a:solidFill>
                  <a:schemeClr val="tx2"/>
                </a:solidFill>
              </a:rPr>
              <a:t>21 active </a:t>
            </a:r>
            <a:r>
              <a:rPr lang="en-US" sz="2800">
                <a:solidFill>
                  <a:schemeClr val="accent3"/>
                </a:solidFill>
              </a:rPr>
              <a:t>chapters</a:t>
            </a:r>
            <a:r>
              <a:rPr lang="en-US" sz="2800">
                <a:solidFill>
                  <a:schemeClr val="tx2"/>
                </a:solidFill>
              </a:rPr>
              <a:t> throughout the state</a:t>
            </a:r>
          </a:p>
        </p:txBody>
      </p:sp>
      <p:sp>
        <p:nvSpPr>
          <p:cNvPr id="6" name="Rectangle 5">
            <a:extLst>
              <a:ext uri="{FF2B5EF4-FFF2-40B4-BE49-F238E27FC236}">
                <a16:creationId xmlns:a16="http://schemas.microsoft.com/office/drawing/2014/main" id="{8EBA9103-2127-462A-A260-AA4A87610341}"/>
              </a:ext>
            </a:extLst>
          </p:cNvPr>
          <p:cNvSpPr/>
          <p:nvPr/>
        </p:nvSpPr>
        <p:spPr>
          <a:xfrm>
            <a:off x="989945" y="2141047"/>
            <a:ext cx="3410657" cy="954107"/>
          </a:xfrm>
          <a:prstGeom prst="rect">
            <a:avLst/>
          </a:prstGeom>
        </p:spPr>
        <p:txBody>
          <a:bodyPr wrap="square">
            <a:spAutoFit/>
          </a:bodyPr>
          <a:lstStyle/>
          <a:p>
            <a:pPr>
              <a:lnSpc>
                <a:spcPct val="100000"/>
              </a:lnSpc>
            </a:pPr>
            <a:r>
              <a:rPr lang="en-US" sz="2800">
                <a:solidFill>
                  <a:schemeClr val="accent3"/>
                </a:solidFill>
              </a:rPr>
              <a:t>Network</a:t>
            </a:r>
            <a:r>
              <a:rPr lang="en-US" sz="2800">
                <a:solidFill>
                  <a:schemeClr val="tx2"/>
                </a:solidFill>
              </a:rPr>
              <a:t> with other nurse practitioners</a:t>
            </a:r>
          </a:p>
        </p:txBody>
      </p:sp>
      <p:sp>
        <p:nvSpPr>
          <p:cNvPr id="11" name="Rectangle 10">
            <a:extLst>
              <a:ext uri="{FF2B5EF4-FFF2-40B4-BE49-F238E27FC236}">
                <a16:creationId xmlns:a16="http://schemas.microsoft.com/office/drawing/2014/main" id="{1E20F60E-3429-4CD6-9DB8-F2ACDF832608}"/>
              </a:ext>
            </a:extLst>
          </p:cNvPr>
          <p:cNvSpPr/>
          <p:nvPr/>
        </p:nvSpPr>
        <p:spPr>
          <a:xfrm>
            <a:off x="957442" y="3531337"/>
            <a:ext cx="3885587" cy="954107"/>
          </a:xfrm>
          <a:prstGeom prst="rect">
            <a:avLst/>
          </a:prstGeom>
        </p:spPr>
        <p:txBody>
          <a:bodyPr wrap="square">
            <a:spAutoFit/>
          </a:bodyPr>
          <a:lstStyle/>
          <a:p>
            <a:pPr>
              <a:lnSpc>
                <a:spcPct val="100000"/>
              </a:lnSpc>
            </a:pPr>
            <a:r>
              <a:rPr lang="en-US" sz="2800">
                <a:solidFill>
                  <a:schemeClr val="accent3"/>
                </a:solidFill>
              </a:rPr>
              <a:t>Learn</a:t>
            </a:r>
            <a:r>
              <a:rPr lang="en-US" sz="2800">
                <a:solidFill>
                  <a:schemeClr val="tx2"/>
                </a:solidFill>
              </a:rPr>
              <a:t> about the latest industry information</a:t>
            </a:r>
          </a:p>
        </p:txBody>
      </p:sp>
      <p:sp>
        <p:nvSpPr>
          <p:cNvPr id="12" name="Rectangle 11">
            <a:extLst>
              <a:ext uri="{FF2B5EF4-FFF2-40B4-BE49-F238E27FC236}">
                <a16:creationId xmlns:a16="http://schemas.microsoft.com/office/drawing/2014/main" id="{F1E3FD4D-1C5D-4F66-A000-981CDECB2F07}"/>
              </a:ext>
            </a:extLst>
          </p:cNvPr>
          <p:cNvSpPr/>
          <p:nvPr/>
        </p:nvSpPr>
        <p:spPr>
          <a:xfrm>
            <a:off x="1737669" y="4921627"/>
            <a:ext cx="3762568" cy="523220"/>
          </a:xfrm>
          <a:prstGeom prst="rect">
            <a:avLst/>
          </a:prstGeom>
        </p:spPr>
        <p:txBody>
          <a:bodyPr wrap="none">
            <a:spAutoFit/>
          </a:bodyPr>
          <a:lstStyle/>
          <a:p>
            <a:pPr>
              <a:lnSpc>
                <a:spcPct val="100000"/>
              </a:lnSpc>
            </a:pPr>
            <a:r>
              <a:rPr lang="en-US" sz="2800">
                <a:solidFill>
                  <a:schemeClr val="accent3"/>
                </a:solidFill>
              </a:rPr>
              <a:t>Serve</a:t>
            </a:r>
            <a:r>
              <a:rPr lang="en-US" sz="2800">
                <a:solidFill>
                  <a:schemeClr val="tx2"/>
                </a:solidFill>
              </a:rPr>
              <a:t> your community</a:t>
            </a:r>
          </a:p>
        </p:txBody>
      </p:sp>
      <p:pic>
        <p:nvPicPr>
          <p:cNvPr id="4" name="Picture 2" descr="C:\Users\Jessica\AppData\Local\Temp\SNAGHTMLfb6dbef.PNG">
            <a:extLst>
              <a:ext uri="{FF2B5EF4-FFF2-40B4-BE49-F238E27FC236}">
                <a16:creationId xmlns:a16="http://schemas.microsoft.com/office/drawing/2014/main" id="{EF82836B-753E-4FD0-96AA-4FFEB0FC9C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2801" y="1805470"/>
            <a:ext cx="3811939" cy="4394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oup of people in a room&#10;&#10;Description automatically generated with medium confidence">
            <a:extLst>
              <a:ext uri="{FF2B5EF4-FFF2-40B4-BE49-F238E27FC236}">
                <a16:creationId xmlns:a16="http://schemas.microsoft.com/office/drawing/2014/main" id="{B8CAC365-D448-2148-A1C1-A645DCF760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9292" y="1539399"/>
            <a:ext cx="3721100" cy="2463506"/>
          </a:xfrm>
          <a:prstGeom prst="rect">
            <a:avLst/>
          </a:prstGeom>
        </p:spPr>
      </p:pic>
    </p:spTree>
    <p:extLst>
      <p:ext uri="{BB962C8B-B14F-4D97-AF65-F5344CB8AC3E}">
        <p14:creationId xmlns:p14="http://schemas.microsoft.com/office/powerpoint/2010/main" val="131112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750" fill="hold"/>
                                        <p:tgtEl>
                                          <p:spTgt spid="4"/>
                                        </p:tgtEl>
                                        <p:attrNameLst>
                                          <p:attrName>ppt_w</p:attrName>
                                        </p:attrNameLst>
                                      </p:cBhvr>
                                      <p:tavLst>
                                        <p:tav tm="0">
                                          <p:val>
                                            <p:strVal val="#ppt_w*0.70"/>
                                          </p:val>
                                        </p:tav>
                                        <p:tav tm="100000">
                                          <p:val>
                                            <p:strVal val="#ppt_w"/>
                                          </p:val>
                                        </p:tav>
                                      </p:tavLst>
                                    </p:anim>
                                    <p:anim calcmode="lin" valueType="num">
                                      <p:cBhvr>
                                        <p:cTn id="8" dur="2750" fill="hold"/>
                                        <p:tgtEl>
                                          <p:spTgt spid="4"/>
                                        </p:tgtEl>
                                        <p:attrNameLst>
                                          <p:attrName>ppt_h</p:attrName>
                                        </p:attrNameLst>
                                      </p:cBhvr>
                                      <p:tavLst>
                                        <p:tav tm="0">
                                          <p:val>
                                            <p:strVal val="#ppt_h"/>
                                          </p:val>
                                        </p:tav>
                                        <p:tav tm="100000">
                                          <p:val>
                                            <p:strVal val="#ppt_h"/>
                                          </p:val>
                                        </p:tav>
                                      </p:tavLst>
                                    </p:anim>
                                    <p:animEffect transition="in" filter="fade">
                                      <p:cBhvr>
                                        <p:cTn id="9" dur="2750"/>
                                        <p:tgtEl>
                                          <p:spTgt spid="4"/>
                                        </p:tgtEl>
                                      </p:cBhvr>
                                    </p:animEffect>
                                  </p:childTnLst>
                                </p:cTn>
                              </p:par>
                              <p:par>
                                <p:cTn id="10" presetID="10" presetClass="entr" presetSubtype="0" fill="hold" nodeType="withEffect">
                                  <p:stCondLst>
                                    <p:cond delay="25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250"/>
                                        <p:tgtEl>
                                          <p:spTgt spid="11">
                                            <p:txEl>
                                              <p:pRg st="0" end="0"/>
                                            </p:txEl>
                                          </p:spTgt>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par>
                                <p:cTn id="16" presetID="10" presetClass="entr" presetSubtype="0" fill="hold" nodeType="withEffect">
                                  <p:stCondLst>
                                    <p:cond delay="7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250"/>
                                        <p:tgtEl>
                                          <p:spTgt spid="12"/>
                                        </p:tgtEl>
                                      </p:cBhvr>
                                    </p:animEffect>
                                  </p:childTnLst>
                                </p:cTn>
                              </p:par>
                              <p:par>
                                <p:cTn id="22" presetID="10" presetClass="entr" presetSubtype="0" fill="hold" grpId="0" nodeType="withEffect">
                                  <p:stCondLst>
                                    <p:cond delay="1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a:xfrm>
            <a:off x="399061" y="1159334"/>
            <a:ext cx="10564812" cy="600075"/>
          </a:xfrm>
        </p:spPr>
        <p:txBody>
          <a:bodyPr/>
          <a:lstStyle/>
          <a:p>
            <a:r>
              <a:rPr lang="en-US"/>
              <a:t>Invest One Day, Advocate for Your Future</a:t>
            </a:r>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p:txBody>
          <a:bodyPr/>
          <a:lstStyle/>
          <a:p>
            <a:r>
              <a:rPr lang="en-US"/>
              <a:t>Lobby Day</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LOBBY DAY</a:t>
            </a: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pic>
        <p:nvPicPr>
          <p:cNvPr id="11" name="Picture 2">
            <a:extLst>
              <a:ext uri="{FF2B5EF4-FFF2-40B4-BE49-F238E27FC236}">
                <a16:creationId xmlns:a16="http://schemas.microsoft.com/office/drawing/2014/main" id="{AF59A49E-7EBB-4FB0-B76E-8471C41D2A0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705" t="26682" r="4902" b="24609"/>
          <a:stretch/>
        </p:blipFill>
        <p:spPr bwMode="auto">
          <a:xfrm>
            <a:off x="2222500" y="2908214"/>
            <a:ext cx="7747000" cy="294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71A940E3-326C-4A8D-929E-E11B34FA7AB5}"/>
              </a:ext>
            </a:extLst>
          </p:cNvPr>
          <p:cNvSpPr/>
          <p:nvPr/>
        </p:nvSpPr>
        <p:spPr>
          <a:xfrm>
            <a:off x="3047999" y="1819848"/>
            <a:ext cx="6096000" cy="954107"/>
          </a:xfrm>
          <a:prstGeom prst="rect">
            <a:avLst/>
          </a:prstGeom>
        </p:spPr>
        <p:txBody>
          <a:bodyPr>
            <a:spAutoFit/>
          </a:bodyPr>
          <a:lstStyle/>
          <a:p>
            <a:pPr algn="ctr"/>
            <a:r>
              <a:rPr lang="en-US" sz="2800" b="1">
                <a:solidFill>
                  <a:srgbClr val="56595B"/>
                </a:solidFill>
              </a:rPr>
              <a:t>Lobby Day 2024 </a:t>
            </a:r>
          </a:p>
          <a:p>
            <a:pPr algn="ctr"/>
            <a:r>
              <a:rPr lang="en-US" sz="2800" b="1">
                <a:solidFill>
                  <a:srgbClr val="56595B"/>
                </a:solidFill>
              </a:rPr>
              <a:t>May 7, 2024 </a:t>
            </a:r>
            <a:endParaRPr lang="en-US" sz="2800"/>
          </a:p>
        </p:txBody>
      </p:sp>
    </p:spTree>
    <p:extLst>
      <p:ext uri="{BB962C8B-B14F-4D97-AF65-F5344CB8AC3E}">
        <p14:creationId xmlns:p14="http://schemas.microsoft.com/office/powerpoint/2010/main" val="120124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a:xfrm>
            <a:off x="399061" y="1159334"/>
            <a:ext cx="10564812" cy="600075"/>
          </a:xfrm>
        </p:spPr>
        <p:txBody>
          <a:bodyPr/>
          <a:lstStyle/>
          <a:p>
            <a:r>
              <a:rPr lang="en-US"/>
              <a:t>Learn Alongside Your NP Colleagues</a:t>
            </a:r>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a:xfrm>
            <a:off x="399061" y="323850"/>
            <a:ext cx="10563720" cy="914400"/>
          </a:xfrm>
        </p:spPr>
        <p:txBody>
          <a:bodyPr/>
          <a:lstStyle/>
          <a:p>
            <a:r>
              <a:rPr lang="en-US"/>
              <a:t>Annual Educational Conference</a:t>
            </a: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a:xfrm>
            <a:off x="4724400" y="637540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F51850B-6DDB-4EBF-8851-5F31ED3FDFCB}"/>
              </a:ext>
            </a:extLst>
          </p:cNvPr>
          <p:cNvSpPr/>
          <p:nvPr/>
        </p:nvSpPr>
        <p:spPr>
          <a:xfrm>
            <a:off x="4523072" y="5173049"/>
            <a:ext cx="2944528" cy="707886"/>
          </a:xfrm>
          <a:prstGeom prst="rect">
            <a:avLst/>
          </a:prstGeom>
        </p:spPr>
        <p:txBody>
          <a:bodyPr wrap="square">
            <a:spAutoFit/>
          </a:bodyPr>
          <a:lstStyle/>
          <a:p>
            <a:pPr algn="ctr"/>
            <a:r>
              <a:rPr lang="en-US" sz="2000">
                <a:solidFill>
                  <a:schemeClr val="tx2"/>
                </a:solidFill>
              </a:rPr>
              <a:t>Largest gathering of NPs on the West Coast</a:t>
            </a:r>
          </a:p>
        </p:txBody>
      </p:sp>
      <p:sp>
        <p:nvSpPr>
          <p:cNvPr id="13" name="Rectangle 12">
            <a:extLst>
              <a:ext uri="{FF2B5EF4-FFF2-40B4-BE49-F238E27FC236}">
                <a16:creationId xmlns:a16="http://schemas.microsoft.com/office/drawing/2014/main" id="{6F2A8EC7-33DE-4581-9FBB-9B40936F3D28}"/>
              </a:ext>
            </a:extLst>
          </p:cNvPr>
          <p:cNvSpPr/>
          <p:nvPr/>
        </p:nvSpPr>
        <p:spPr>
          <a:xfrm>
            <a:off x="7879328" y="5173049"/>
            <a:ext cx="2944368" cy="1015663"/>
          </a:xfrm>
          <a:prstGeom prst="rect">
            <a:avLst/>
          </a:prstGeom>
        </p:spPr>
        <p:txBody>
          <a:bodyPr wrap="square">
            <a:spAutoFit/>
          </a:bodyPr>
          <a:lstStyle/>
          <a:p>
            <a:pPr algn="ctr"/>
            <a:r>
              <a:rPr lang="en-US" sz="2000">
                <a:solidFill>
                  <a:schemeClr val="tx2"/>
                </a:solidFill>
              </a:rPr>
              <a:t>Learn from industry leaders and earn 20+ hours of CEs</a:t>
            </a:r>
          </a:p>
        </p:txBody>
      </p:sp>
      <p:sp>
        <p:nvSpPr>
          <p:cNvPr id="14" name="Rectangle 13">
            <a:extLst>
              <a:ext uri="{FF2B5EF4-FFF2-40B4-BE49-F238E27FC236}">
                <a16:creationId xmlns:a16="http://schemas.microsoft.com/office/drawing/2014/main" id="{81451465-E7DB-4985-8602-359374EBA236}"/>
              </a:ext>
            </a:extLst>
          </p:cNvPr>
          <p:cNvSpPr/>
          <p:nvPr/>
        </p:nvSpPr>
        <p:spPr>
          <a:xfrm>
            <a:off x="1166976" y="5193482"/>
            <a:ext cx="2944368" cy="707886"/>
          </a:xfrm>
          <a:prstGeom prst="rect">
            <a:avLst/>
          </a:prstGeom>
        </p:spPr>
        <p:txBody>
          <a:bodyPr wrap="square">
            <a:spAutoFit/>
          </a:bodyPr>
          <a:lstStyle/>
          <a:p>
            <a:pPr algn="ctr"/>
            <a:r>
              <a:rPr lang="en-US" sz="2000">
                <a:solidFill>
                  <a:schemeClr val="tx2"/>
                </a:solidFill>
              </a:rPr>
              <a:t>Network with peers, over 600 attendees </a:t>
            </a:r>
          </a:p>
        </p:txBody>
      </p:sp>
      <p:grpSp>
        <p:nvGrpSpPr>
          <p:cNvPr id="4" name="Group 3">
            <a:extLst>
              <a:ext uri="{FF2B5EF4-FFF2-40B4-BE49-F238E27FC236}">
                <a16:creationId xmlns:a16="http://schemas.microsoft.com/office/drawing/2014/main" id="{B6D66D68-4779-411A-97A7-CDD22399B4E5}"/>
              </a:ext>
            </a:extLst>
          </p:cNvPr>
          <p:cNvGrpSpPr/>
          <p:nvPr/>
        </p:nvGrpSpPr>
        <p:grpSpPr>
          <a:xfrm>
            <a:off x="2152199" y="4185441"/>
            <a:ext cx="973763" cy="973763"/>
            <a:chOff x="1809949" y="3475237"/>
            <a:chExt cx="973763" cy="973763"/>
          </a:xfrm>
          <a:solidFill>
            <a:srgbClr val="FF8849">
              <a:alpha val="69804"/>
            </a:srgbClr>
          </a:solidFill>
        </p:grpSpPr>
        <p:sp>
          <p:nvSpPr>
            <p:cNvPr id="20" name="Oval 19">
              <a:extLst>
                <a:ext uri="{FF2B5EF4-FFF2-40B4-BE49-F238E27FC236}">
                  <a16:creationId xmlns:a16="http://schemas.microsoft.com/office/drawing/2014/main" id="{9FFF04F7-E8AF-4C6D-9F00-63C66ABA812E}"/>
                </a:ext>
              </a:extLst>
            </p:cNvPr>
            <p:cNvSpPr/>
            <p:nvPr/>
          </p:nvSpPr>
          <p:spPr>
            <a:xfrm>
              <a:off x="1809949" y="3475237"/>
              <a:ext cx="973763" cy="97376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6" name="Graphic 5" descr="Connections">
              <a:extLst>
                <a:ext uri="{FF2B5EF4-FFF2-40B4-BE49-F238E27FC236}">
                  <a16:creationId xmlns:a16="http://schemas.microsoft.com/office/drawing/2014/main" id="{8525ED3A-DB1F-4DCB-90F8-82622F302E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2510" y="3702564"/>
              <a:ext cx="548640" cy="548640"/>
            </a:xfrm>
            <a:prstGeom prst="rect">
              <a:avLst/>
            </a:prstGeom>
          </p:spPr>
        </p:pic>
      </p:grpSp>
      <p:grpSp>
        <p:nvGrpSpPr>
          <p:cNvPr id="5" name="Group 4">
            <a:extLst>
              <a:ext uri="{FF2B5EF4-FFF2-40B4-BE49-F238E27FC236}">
                <a16:creationId xmlns:a16="http://schemas.microsoft.com/office/drawing/2014/main" id="{7F836344-BE01-44F7-A800-E031F0722270}"/>
              </a:ext>
            </a:extLst>
          </p:cNvPr>
          <p:cNvGrpSpPr/>
          <p:nvPr/>
        </p:nvGrpSpPr>
        <p:grpSpPr>
          <a:xfrm>
            <a:off x="5407790" y="4148486"/>
            <a:ext cx="973763" cy="973763"/>
            <a:chOff x="5410079" y="3467963"/>
            <a:chExt cx="973763" cy="973763"/>
          </a:xfrm>
          <a:solidFill>
            <a:srgbClr val="C2DEEA">
              <a:alpha val="69804"/>
            </a:srgbClr>
          </a:solidFill>
        </p:grpSpPr>
        <p:sp>
          <p:nvSpPr>
            <p:cNvPr id="21" name="Oval 20">
              <a:extLst>
                <a:ext uri="{FF2B5EF4-FFF2-40B4-BE49-F238E27FC236}">
                  <a16:creationId xmlns:a16="http://schemas.microsoft.com/office/drawing/2014/main" id="{ED69FBF3-F2C5-4CA8-B536-48A6B3EA8C9E}"/>
                </a:ext>
              </a:extLst>
            </p:cNvPr>
            <p:cNvSpPr/>
            <p:nvPr/>
          </p:nvSpPr>
          <p:spPr>
            <a:xfrm>
              <a:off x="5410079" y="3467963"/>
              <a:ext cx="973763" cy="97376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29" name="Graphic 28" descr="Users">
              <a:extLst>
                <a:ext uri="{FF2B5EF4-FFF2-40B4-BE49-F238E27FC236}">
                  <a16:creationId xmlns:a16="http://schemas.microsoft.com/office/drawing/2014/main" id="{5F8443A1-0259-4514-89C5-7BF585B42A2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22641" y="3680524"/>
              <a:ext cx="548640" cy="548640"/>
            </a:xfrm>
            <a:prstGeom prst="rect">
              <a:avLst/>
            </a:prstGeom>
          </p:spPr>
        </p:pic>
      </p:grpSp>
      <p:grpSp>
        <p:nvGrpSpPr>
          <p:cNvPr id="11" name="Group 10">
            <a:extLst>
              <a:ext uri="{FF2B5EF4-FFF2-40B4-BE49-F238E27FC236}">
                <a16:creationId xmlns:a16="http://schemas.microsoft.com/office/drawing/2014/main" id="{53A17D2A-8144-4BF8-B142-6DFD5068F6D2}"/>
              </a:ext>
            </a:extLst>
          </p:cNvPr>
          <p:cNvGrpSpPr/>
          <p:nvPr/>
        </p:nvGrpSpPr>
        <p:grpSpPr>
          <a:xfrm>
            <a:off x="8864630" y="4177755"/>
            <a:ext cx="973763" cy="973763"/>
            <a:chOff x="8159326" y="3524422"/>
            <a:chExt cx="973763" cy="973763"/>
          </a:xfrm>
          <a:solidFill>
            <a:srgbClr val="A5D867">
              <a:alpha val="69804"/>
            </a:srgbClr>
          </a:solidFill>
        </p:grpSpPr>
        <p:sp>
          <p:nvSpPr>
            <p:cNvPr id="23" name="Oval 22">
              <a:extLst>
                <a:ext uri="{FF2B5EF4-FFF2-40B4-BE49-F238E27FC236}">
                  <a16:creationId xmlns:a16="http://schemas.microsoft.com/office/drawing/2014/main" id="{3AAAACD2-6330-4F05-AB80-7C12B36F4740}"/>
                </a:ext>
              </a:extLst>
            </p:cNvPr>
            <p:cNvSpPr/>
            <p:nvPr/>
          </p:nvSpPr>
          <p:spPr>
            <a:xfrm>
              <a:off x="8159326" y="3524422"/>
              <a:ext cx="973763" cy="97376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33" name="Graphic 32" descr="Classroom">
              <a:extLst>
                <a:ext uri="{FF2B5EF4-FFF2-40B4-BE49-F238E27FC236}">
                  <a16:creationId xmlns:a16="http://schemas.microsoft.com/office/drawing/2014/main" id="{19560CCC-A71A-4AC2-B2B0-7BE93910975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71887" y="3738264"/>
              <a:ext cx="548640" cy="548640"/>
            </a:xfrm>
            <a:prstGeom prst="rect">
              <a:avLst/>
            </a:prstGeom>
          </p:spPr>
        </p:pic>
      </p:grpSp>
      <p:sp>
        <p:nvSpPr>
          <p:cNvPr id="24" name="Footer Placeholder 5">
            <a:extLst>
              <a:ext uri="{FF2B5EF4-FFF2-40B4-BE49-F238E27FC236}">
                <a16:creationId xmlns:a16="http://schemas.microsoft.com/office/drawing/2014/main" id="{FAA1F58E-5A43-4934-8403-5E9EA05541E1}"/>
              </a:ext>
            </a:extLst>
          </p:cNvPr>
          <p:cNvSpPr>
            <a:spLocks noGrp="1"/>
          </p:cNvSpPr>
          <p:nvPr>
            <p:ph type="ftr" sz="quarter" idx="11"/>
          </p:nvPr>
        </p:nvSpPr>
        <p:spPr>
          <a:xfrm>
            <a:off x="400409" y="6375400"/>
            <a:ext cx="474746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EFFFE"/>
                </a:solidFill>
                <a:latin typeface="Arial"/>
              </a:rPr>
              <a:t>ANNUAL EDUCATIONAL CONFERENCE</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E2F76B64-9718-D5EB-2DA7-E996E2783DE5}"/>
              </a:ext>
            </a:extLst>
          </p:cNvPr>
          <p:cNvSpPr/>
          <p:nvPr/>
        </p:nvSpPr>
        <p:spPr>
          <a:xfrm>
            <a:off x="2446410" y="2053855"/>
            <a:ext cx="7327905" cy="1384995"/>
          </a:xfrm>
          <a:prstGeom prst="rect">
            <a:avLst/>
          </a:prstGeom>
        </p:spPr>
        <p:txBody>
          <a:bodyPr wrap="square">
            <a:spAutoFit/>
          </a:bodyPr>
          <a:lstStyle/>
          <a:p>
            <a:pPr algn="ctr"/>
            <a:r>
              <a:rPr lang="en-US" sz="2800" b="1" dirty="0">
                <a:solidFill>
                  <a:schemeClr val="tx2"/>
                </a:solidFill>
              </a:rPr>
              <a:t>47</a:t>
            </a:r>
            <a:r>
              <a:rPr lang="en-US" sz="2800" b="1" baseline="30000" dirty="0">
                <a:solidFill>
                  <a:schemeClr val="tx2"/>
                </a:solidFill>
              </a:rPr>
              <a:t>th</a:t>
            </a:r>
            <a:r>
              <a:rPr lang="en-US" sz="2800" b="1" dirty="0">
                <a:solidFill>
                  <a:schemeClr val="tx2"/>
                </a:solidFill>
              </a:rPr>
              <a:t> Annual Educational Conference </a:t>
            </a:r>
          </a:p>
          <a:p>
            <a:pPr algn="ctr"/>
            <a:r>
              <a:rPr lang="en-US" sz="2800" b="1" dirty="0">
                <a:solidFill>
                  <a:schemeClr val="tx2"/>
                </a:solidFill>
              </a:rPr>
              <a:t>March 19-22, 2025</a:t>
            </a:r>
          </a:p>
          <a:p>
            <a:pPr algn="ctr"/>
            <a:r>
              <a:rPr lang="en-US" sz="2800" b="1" dirty="0">
                <a:solidFill>
                  <a:schemeClr val="tx2"/>
                </a:solidFill>
              </a:rPr>
              <a:t>Westin Rancho Mirage Golf Resort &amp; Spa</a:t>
            </a:r>
            <a:endParaRPr lang="en-US" sz="2400" b="1" dirty="0">
              <a:solidFill>
                <a:schemeClr val="tx2"/>
              </a:solidFill>
            </a:endParaRPr>
          </a:p>
        </p:txBody>
      </p:sp>
    </p:spTree>
    <p:extLst>
      <p:ext uri="{BB962C8B-B14F-4D97-AF65-F5344CB8AC3E}">
        <p14:creationId xmlns:p14="http://schemas.microsoft.com/office/powerpoint/2010/main" val="87697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Start Your Career Right</a:t>
            </a:r>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a:xfrm>
            <a:off x="399061" y="281136"/>
            <a:ext cx="10563720" cy="914400"/>
          </a:xfrm>
        </p:spPr>
        <p:txBody>
          <a:bodyPr/>
          <a:lstStyle/>
          <a:p>
            <a:r>
              <a:rPr lang="en-US"/>
              <a:t>Join Us</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EFFFE"/>
                </a:solidFill>
                <a:latin typeface="Arial"/>
              </a:rPr>
              <a:t>JOIN US</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18" name="TextBox 17">
            <a:extLst>
              <a:ext uri="{FF2B5EF4-FFF2-40B4-BE49-F238E27FC236}">
                <a16:creationId xmlns:a16="http://schemas.microsoft.com/office/drawing/2014/main" id="{1CACC874-399A-AE18-F733-AA70185EA977}"/>
              </a:ext>
            </a:extLst>
          </p:cNvPr>
          <p:cNvSpPr txBox="1"/>
          <p:nvPr/>
        </p:nvSpPr>
        <p:spPr>
          <a:xfrm>
            <a:off x="5545207" y="1493655"/>
            <a:ext cx="6022166" cy="523220"/>
          </a:xfrm>
          <a:prstGeom prst="rect">
            <a:avLst/>
          </a:prstGeom>
          <a:noFill/>
        </p:spPr>
        <p:txBody>
          <a:bodyPr wrap="square">
            <a:spAutoFit/>
          </a:bodyPr>
          <a:lstStyle/>
          <a:p>
            <a:pPr algn="ctr"/>
            <a:r>
              <a:rPr lang="en-US" sz="2400">
                <a:solidFill>
                  <a:srgbClr val="56595B"/>
                </a:solidFill>
                <a:ea typeface="Roboto Light" charset="0"/>
              </a:rPr>
              <a:t>Save $15 with promo code </a:t>
            </a:r>
            <a:r>
              <a:rPr lang="en-US" sz="2800" b="1">
                <a:solidFill>
                  <a:srgbClr val="00A9E0"/>
                </a:solidFill>
                <a:ea typeface="Roboto Light" charset="0"/>
              </a:rPr>
              <a:t>STUDENT15</a:t>
            </a:r>
            <a:endParaRPr lang="en-US" sz="2000" b="1">
              <a:solidFill>
                <a:srgbClr val="00A9E0"/>
              </a:solidFill>
              <a:ea typeface="Roboto Light" charset="0"/>
            </a:endParaRPr>
          </a:p>
        </p:txBody>
      </p:sp>
      <p:sp>
        <p:nvSpPr>
          <p:cNvPr id="13" name="Rounded Rectangle 5">
            <a:extLst>
              <a:ext uri="{FF2B5EF4-FFF2-40B4-BE49-F238E27FC236}">
                <a16:creationId xmlns:a16="http://schemas.microsoft.com/office/drawing/2014/main" id="{6E806CF9-B18F-1AE1-3489-BE89807EA219}"/>
              </a:ext>
            </a:extLst>
          </p:cNvPr>
          <p:cNvSpPr/>
          <p:nvPr/>
        </p:nvSpPr>
        <p:spPr>
          <a:xfrm>
            <a:off x="5676401" y="2116458"/>
            <a:ext cx="5759778" cy="3373425"/>
          </a:xfrm>
          <a:prstGeom prst="roundRect">
            <a:avLst>
              <a:gd name="adj" fmla="val 8492"/>
            </a:avLst>
          </a:prstGeom>
          <a:solidFill>
            <a:srgbClr val="E0E6E6">
              <a:alpha val="70000"/>
            </a:srgbClr>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9FAA01D-526C-9FE5-BEE7-BBEFC747C8AD}"/>
              </a:ext>
            </a:extLst>
          </p:cNvPr>
          <p:cNvCxnSpPr>
            <a:cxnSpLocks/>
          </p:cNvCxnSpPr>
          <p:nvPr/>
        </p:nvCxnSpPr>
        <p:spPr>
          <a:xfrm>
            <a:off x="5676735" y="3007969"/>
            <a:ext cx="5759465" cy="0"/>
          </a:xfrm>
          <a:prstGeom prst="line">
            <a:avLst/>
          </a:prstGeom>
          <a:ln w="28575">
            <a:solidFill>
              <a:srgbClr val="002146">
                <a:alpha val="20000"/>
              </a:srgb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839FE08-4C24-33DB-DCD4-54ABAC33D409}"/>
              </a:ext>
            </a:extLst>
          </p:cNvPr>
          <p:cNvGrpSpPr/>
          <p:nvPr/>
        </p:nvGrpSpPr>
        <p:grpSpPr>
          <a:xfrm>
            <a:off x="5926263" y="2388183"/>
            <a:ext cx="2425728" cy="2914327"/>
            <a:chOff x="3361183" y="2607034"/>
            <a:chExt cx="2425728" cy="2914327"/>
          </a:xfrm>
        </p:grpSpPr>
        <p:grpSp>
          <p:nvGrpSpPr>
            <p:cNvPr id="16" name="Group 15">
              <a:extLst>
                <a:ext uri="{FF2B5EF4-FFF2-40B4-BE49-F238E27FC236}">
                  <a16:creationId xmlns:a16="http://schemas.microsoft.com/office/drawing/2014/main" id="{CDFCEED3-E35E-2749-4FE8-7DBD4F7FF6B2}"/>
                </a:ext>
              </a:extLst>
            </p:cNvPr>
            <p:cNvGrpSpPr/>
            <p:nvPr/>
          </p:nvGrpSpPr>
          <p:grpSpPr>
            <a:xfrm>
              <a:off x="3361183" y="2607034"/>
              <a:ext cx="2425728" cy="2914327"/>
              <a:chOff x="1743235" y="2393161"/>
              <a:chExt cx="2425728" cy="2914327"/>
            </a:xfrm>
          </p:grpSpPr>
          <p:sp>
            <p:nvSpPr>
              <p:cNvPr id="21" name="Title 3">
                <a:extLst>
                  <a:ext uri="{FF2B5EF4-FFF2-40B4-BE49-F238E27FC236}">
                    <a16:creationId xmlns:a16="http://schemas.microsoft.com/office/drawing/2014/main" id="{582F0715-203C-416D-7B85-DD4468AE6AC6}"/>
                  </a:ext>
                </a:extLst>
              </p:cNvPr>
              <p:cNvSpPr txBox="1">
                <a:spLocks/>
              </p:cNvSpPr>
              <p:nvPr/>
            </p:nvSpPr>
            <p:spPr>
              <a:xfrm>
                <a:off x="1782383" y="2393161"/>
                <a:ext cx="2386580" cy="28637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a:solidFill>
                      <a:srgbClr val="002146"/>
                    </a:solidFill>
                    <a:latin typeface="+mn-lt"/>
                    <a:ea typeface="Roboto Medium" charset="0"/>
                    <a:cs typeface="Roboto Medium" charset="0"/>
                  </a:rPr>
                  <a:t>YEARLY</a:t>
                </a:r>
                <a:endParaRPr lang="en-US" sz="1000">
                  <a:solidFill>
                    <a:srgbClr val="002146"/>
                  </a:solidFill>
                  <a:latin typeface="+mn-lt"/>
                  <a:ea typeface="Roboto Medium" charset="0"/>
                  <a:cs typeface="Roboto Medium" charset="0"/>
                </a:endParaRPr>
              </a:p>
            </p:txBody>
          </p:sp>
          <p:sp>
            <p:nvSpPr>
              <p:cNvPr id="23" name="Title 3">
                <a:extLst>
                  <a:ext uri="{FF2B5EF4-FFF2-40B4-BE49-F238E27FC236}">
                    <a16:creationId xmlns:a16="http://schemas.microsoft.com/office/drawing/2014/main" id="{D3533795-2010-9884-D81D-B8A3E80F3E3F}"/>
                  </a:ext>
                </a:extLst>
              </p:cNvPr>
              <p:cNvSpPr txBox="1">
                <a:spLocks/>
              </p:cNvSpPr>
              <p:nvPr/>
            </p:nvSpPr>
            <p:spPr>
              <a:xfrm>
                <a:off x="1782384" y="3963883"/>
                <a:ext cx="2386579" cy="134360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00000"/>
                  </a:lnSpc>
                  <a:spcBef>
                    <a:spcPts val="1200"/>
                  </a:spcBef>
                  <a:buClr>
                    <a:schemeClr val="accent1"/>
                  </a:buClr>
                  <a:buSzPct val="150000"/>
                </a:pPr>
                <a:r>
                  <a:rPr lang="en-US" sz="2000" b="0">
                    <a:solidFill>
                      <a:srgbClr val="002146">
                        <a:alpha val="70000"/>
                      </a:srgbClr>
                    </a:solidFill>
                    <a:latin typeface="+mn-lt"/>
                    <a:ea typeface="Roboto Light" charset="0"/>
                    <a:cs typeface="Roboto Light" charset="0"/>
                  </a:rPr>
                  <a:t>Once a year payment</a:t>
                </a:r>
              </a:p>
            </p:txBody>
          </p:sp>
          <p:sp>
            <p:nvSpPr>
              <p:cNvPr id="24" name="Title 3">
                <a:extLst>
                  <a:ext uri="{FF2B5EF4-FFF2-40B4-BE49-F238E27FC236}">
                    <a16:creationId xmlns:a16="http://schemas.microsoft.com/office/drawing/2014/main" id="{B7E5DFCD-8FA3-F914-55DF-5ECB6988CBF1}"/>
                  </a:ext>
                </a:extLst>
              </p:cNvPr>
              <p:cNvSpPr txBox="1">
                <a:spLocks/>
              </p:cNvSpPr>
              <p:nvPr/>
            </p:nvSpPr>
            <p:spPr>
              <a:xfrm>
                <a:off x="1743235" y="3283216"/>
                <a:ext cx="2386580" cy="48978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4000" b="0">
                    <a:solidFill>
                      <a:srgbClr val="002146"/>
                    </a:solidFill>
                    <a:latin typeface="Roboto Light" charset="0"/>
                    <a:ea typeface="Roboto Light" charset="0"/>
                    <a:cs typeface="Roboto Light" charset="0"/>
                  </a:rPr>
                  <a:t>$</a:t>
                </a:r>
                <a:r>
                  <a:rPr lang="en-US" sz="4000" b="0">
                    <a:solidFill>
                      <a:srgbClr val="002146"/>
                    </a:solidFill>
                    <a:latin typeface="+mn-lt"/>
                    <a:ea typeface="Roboto Light" charset="0"/>
                    <a:cs typeface="Roboto Light" charset="0"/>
                  </a:rPr>
                  <a:t>125</a:t>
                </a:r>
                <a:endParaRPr lang="en-US" sz="1600" b="0">
                  <a:solidFill>
                    <a:srgbClr val="002146"/>
                  </a:solidFill>
                  <a:latin typeface="+mn-lt"/>
                  <a:ea typeface="Roboto Light" charset="0"/>
                  <a:cs typeface="Roboto Light" charset="0"/>
                </a:endParaRPr>
              </a:p>
            </p:txBody>
          </p:sp>
        </p:grpSp>
        <p:sp>
          <p:nvSpPr>
            <p:cNvPr id="19" name="Rounded Rectangle 15">
              <a:extLst>
                <a:ext uri="{FF2B5EF4-FFF2-40B4-BE49-F238E27FC236}">
                  <a16:creationId xmlns:a16="http://schemas.microsoft.com/office/drawing/2014/main" id="{9E7673B6-BC67-6518-634E-F6E9463EBFAB}"/>
                </a:ext>
              </a:extLst>
            </p:cNvPr>
            <p:cNvSpPr/>
            <p:nvPr/>
          </p:nvSpPr>
          <p:spPr>
            <a:xfrm>
              <a:off x="3795395" y="5004772"/>
              <a:ext cx="1596452" cy="397239"/>
            </a:xfrm>
            <a:prstGeom prst="roundRect">
              <a:avLst>
                <a:gd name="adj" fmla="val 50000"/>
              </a:avLst>
            </a:prstGeom>
            <a:solidFill>
              <a:schemeClr val="accent4"/>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ea typeface="Roboto Medium" charset="0"/>
                  <a:cs typeface="Roboto Medium" charset="0"/>
                </a:rPr>
                <a:t>Start Today</a:t>
              </a:r>
              <a:endParaRPr lang="en-US" sz="1400" baseline="30000">
                <a:ea typeface="Roboto Medium" charset="0"/>
                <a:cs typeface="Roboto Medium" charset="0"/>
              </a:endParaRPr>
            </a:p>
          </p:txBody>
        </p:sp>
      </p:grpSp>
      <p:grpSp>
        <p:nvGrpSpPr>
          <p:cNvPr id="25" name="Group 24">
            <a:extLst>
              <a:ext uri="{FF2B5EF4-FFF2-40B4-BE49-F238E27FC236}">
                <a16:creationId xmlns:a16="http://schemas.microsoft.com/office/drawing/2014/main" id="{2E8967F4-F6AC-B4E4-3123-48805A0F41FB}"/>
              </a:ext>
            </a:extLst>
          </p:cNvPr>
          <p:cNvGrpSpPr/>
          <p:nvPr/>
        </p:nvGrpSpPr>
        <p:grpSpPr>
          <a:xfrm>
            <a:off x="8686311" y="2388183"/>
            <a:ext cx="2401955" cy="2914327"/>
            <a:chOff x="6500798" y="2607034"/>
            <a:chExt cx="2401955" cy="2914327"/>
          </a:xfrm>
        </p:grpSpPr>
        <p:grpSp>
          <p:nvGrpSpPr>
            <p:cNvPr id="26" name="Group 25">
              <a:extLst>
                <a:ext uri="{FF2B5EF4-FFF2-40B4-BE49-F238E27FC236}">
                  <a16:creationId xmlns:a16="http://schemas.microsoft.com/office/drawing/2014/main" id="{CFD41F7A-71F5-C07F-19F9-4692AB6B1907}"/>
                </a:ext>
              </a:extLst>
            </p:cNvPr>
            <p:cNvGrpSpPr/>
            <p:nvPr/>
          </p:nvGrpSpPr>
          <p:grpSpPr>
            <a:xfrm>
              <a:off x="6500798" y="2607034"/>
              <a:ext cx="2401955" cy="2914327"/>
              <a:chOff x="1782383" y="2393161"/>
              <a:chExt cx="2401955" cy="2914327"/>
            </a:xfrm>
          </p:grpSpPr>
          <p:sp>
            <p:nvSpPr>
              <p:cNvPr id="28" name="Title 3">
                <a:extLst>
                  <a:ext uri="{FF2B5EF4-FFF2-40B4-BE49-F238E27FC236}">
                    <a16:creationId xmlns:a16="http://schemas.microsoft.com/office/drawing/2014/main" id="{E3F7B389-71F8-9993-5561-54E904367758}"/>
                  </a:ext>
                </a:extLst>
              </p:cNvPr>
              <p:cNvSpPr txBox="1">
                <a:spLocks/>
              </p:cNvSpPr>
              <p:nvPr/>
            </p:nvSpPr>
            <p:spPr>
              <a:xfrm>
                <a:off x="1782383" y="2393161"/>
                <a:ext cx="2386580" cy="28637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a:solidFill>
                      <a:srgbClr val="002146"/>
                    </a:solidFill>
                    <a:latin typeface="+mn-lt"/>
                    <a:ea typeface="Roboto Medium" charset="0"/>
                    <a:cs typeface="Roboto Medium" charset="0"/>
                  </a:rPr>
                  <a:t>QUARTERLY</a:t>
                </a:r>
                <a:endParaRPr lang="en-US" sz="1000">
                  <a:solidFill>
                    <a:srgbClr val="002146"/>
                  </a:solidFill>
                  <a:latin typeface="+mn-lt"/>
                  <a:ea typeface="Roboto Medium" charset="0"/>
                  <a:cs typeface="Roboto Medium" charset="0"/>
                </a:endParaRPr>
              </a:p>
            </p:txBody>
          </p:sp>
          <p:sp>
            <p:nvSpPr>
              <p:cNvPr id="29" name="Title 3">
                <a:extLst>
                  <a:ext uri="{FF2B5EF4-FFF2-40B4-BE49-F238E27FC236}">
                    <a16:creationId xmlns:a16="http://schemas.microsoft.com/office/drawing/2014/main" id="{3B280DD4-996C-DDED-CDE0-640E7882E9E9}"/>
                  </a:ext>
                </a:extLst>
              </p:cNvPr>
              <p:cNvSpPr txBox="1">
                <a:spLocks/>
              </p:cNvSpPr>
              <p:nvPr/>
            </p:nvSpPr>
            <p:spPr>
              <a:xfrm>
                <a:off x="1782384" y="3963883"/>
                <a:ext cx="2386579" cy="134360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00000"/>
                  </a:lnSpc>
                  <a:spcBef>
                    <a:spcPts val="1200"/>
                  </a:spcBef>
                  <a:buClr>
                    <a:schemeClr val="accent1"/>
                  </a:buClr>
                  <a:buSzPct val="150000"/>
                </a:pPr>
                <a:r>
                  <a:rPr lang="en-US" sz="2000" b="0">
                    <a:solidFill>
                      <a:srgbClr val="002146">
                        <a:alpha val="70000"/>
                      </a:srgbClr>
                    </a:solidFill>
                    <a:latin typeface="+mn-lt"/>
                    <a:ea typeface="Roboto Light" charset="0"/>
                    <a:cs typeface="Roboto Light" charset="0"/>
                  </a:rPr>
                  <a:t>Four auto-payments a year</a:t>
                </a:r>
              </a:p>
            </p:txBody>
          </p:sp>
          <p:sp>
            <p:nvSpPr>
              <p:cNvPr id="31" name="Title 3">
                <a:extLst>
                  <a:ext uri="{FF2B5EF4-FFF2-40B4-BE49-F238E27FC236}">
                    <a16:creationId xmlns:a16="http://schemas.microsoft.com/office/drawing/2014/main" id="{0986D307-0ED7-E5D4-4DCE-222610750FF8}"/>
                  </a:ext>
                </a:extLst>
              </p:cNvPr>
              <p:cNvSpPr txBox="1">
                <a:spLocks/>
              </p:cNvSpPr>
              <p:nvPr/>
            </p:nvSpPr>
            <p:spPr>
              <a:xfrm>
                <a:off x="1797758" y="3283217"/>
                <a:ext cx="2386580" cy="48978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4000" b="0">
                    <a:solidFill>
                      <a:srgbClr val="002146"/>
                    </a:solidFill>
                    <a:latin typeface="Roboto Light" charset="0"/>
                    <a:ea typeface="Roboto Light" charset="0"/>
                    <a:cs typeface="Roboto Light" charset="0"/>
                  </a:rPr>
                  <a:t>$</a:t>
                </a:r>
                <a:r>
                  <a:rPr lang="en-US" sz="4000" b="0">
                    <a:solidFill>
                      <a:srgbClr val="002146"/>
                    </a:solidFill>
                    <a:latin typeface="+mn-lt"/>
                    <a:ea typeface="Roboto Light" charset="0"/>
                    <a:cs typeface="Roboto Light" charset="0"/>
                  </a:rPr>
                  <a:t>31.25</a:t>
                </a:r>
                <a:endParaRPr lang="en-US" sz="1600" b="0">
                  <a:solidFill>
                    <a:srgbClr val="002146"/>
                  </a:solidFill>
                  <a:latin typeface="+mn-lt"/>
                  <a:ea typeface="Roboto Light" charset="0"/>
                  <a:cs typeface="Roboto Light" charset="0"/>
                </a:endParaRPr>
              </a:p>
            </p:txBody>
          </p:sp>
        </p:grpSp>
        <p:sp>
          <p:nvSpPr>
            <p:cNvPr id="27" name="Rounded Rectangle 15">
              <a:extLst>
                <a:ext uri="{FF2B5EF4-FFF2-40B4-BE49-F238E27FC236}">
                  <a16:creationId xmlns:a16="http://schemas.microsoft.com/office/drawing/2014/main" id="{0D1E685B-47C6-6B11-C7F5-2A9A4B6C30C9}"/>
                </a:ext>
              </a:extLst>
            </p:cNvPr>
            <p:cNvSpPr/>
            <p:nvPr/>
          </p:nvSpPr>
          <p:spPr>
            <a:xfrm>
              <a:off x="6895862" y="5003964"/>
              <a:ext cx="1596452" cy="397239"/>
            </a:xfrm>
            <a:prstGeom prst="roundRect">
              <a:avLst>
                <a:gd name="adj" fmla="val 50000"/>
              </a:avLst>
            </a:prstGeom>
            <a:solidFill>
              <a:schemeClr val="accent4"/>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ea typeface="Roboto Medium" charset="0"/>
                  <a:cs typeface="Roboto Medium" charset="0"/>
                </a:rPr>
                <a:t>Start Today</a:t>
              </a:r>
              <a:endParaRPr lang="en-US" sz="1400" baseline="30000">
                <a:ea typeface="Roboto Medium" charset="0"/>
                <a:cs typeface="Roboto Medium" charset="0"/>
              </a:endParaRPr>
            </a:p>
          </p:txBody>
        </p:sp>
      </p:grpSp>
      <p:pic>
        <p:nvPicPr>
          <p:cNvPr id="5" name="Picture 4" descr="Qr code&#10;&#10;Description automatically generated">
            <a:extLst>
              <a:ext uri="{FF2B5EF4-FFF2-40B4-BE49-F238E27FC236}">
                <a16:creationId xmlns:a16="http://schemas.microsoft.com/office/drawing/2014/main" id="{B456F917-2A20-EFFE-A523-6F4DF05AB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34" y="2351317"/>
            <a:ext cx="3215176" cy="3215176"/>
          </a:xfrm>
          <a:prstGeom prst="rect">
            <a:avLst/>
          </a:prstGeom>
        </p:spPr>
      </p:pic>
    </p:spTree>
    <p:extLst>
      <p:ext uri="{BB962C8B-B14F-4D97-AF65-F5344CB8AC3E}">
        <p14:creationId xmlns:p14="http://schemas.microsoft.com/office/powerpoint/2010/main" val="26898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7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950" fill="hold"/>
                                        <p:tgtEl>
                                          <p:spTgt spid="15"/>
                                        </p:tgtEl>
                                        <p:attrNameLst>
                                          <p:attrName>ppt_x</p:attrName>
                                        </p:attrNameLst>
                                      </p:cBhvr>
                                      <p:tavLst>
                                        <p:tav tm="0">
                                          <p:val>
                                            <p:strVal val="#ppt_x"/>
                                          </p:val>
                                        </p:tav>
                                        <p:tav tm="100000">
                                          <p:val>
                                            <p:strVal val="#ppt_x"/>
                                          </p:val>
                                        </p:tav>
                                      </p:tavLst>
                                    </p:anim>
                                    <p:anim calcmode="lin" valueType="num">
                                      <p:cBhvr additive="base">
                                        <p:cTn id="12" dur="9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7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par>
                                <p:cTn id="20" presetID="10" presetClass="entr" presetSubtype="0" fill="hold" nodeType="withEffect">
                                  <p:stCondLst>
                                    <p:cond delay="2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6" presetClass="emph" presetSubtype="0" fill="hold" grpId="0" nodeType="withEffect">
                                  <p:stCondLst>
                                    <p:cond delay="2250"/>
                                  </p:stCondLst>
                                  <p:childTnLst>
                                    <p:animEffect transition="out" filter="fade">
                                      <p:cBhvr>
                                        <p:cTn id="24" dur="1250" tmFilter="0, 0; .2, .5; .8, .5; 1, 0"/>
                                        <p:tgtEl>
                                          <p:spTgt spid="18"/>
                                        </p:tgtEl>
                                      </p:cBhvr>
                                    </p:animEffect>
                                    <p:animScale>
                                      <p:cBhvr>
                                        <p:cTn id="25" dur="625"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DD2960-59FE-BE44-8184-3B2CB9A5516D}"/>
              </a:ext>
            </a:extLst>
          </p:cNvPr>
          <p:cNvSpPr>
            <a:spLocks noGrp="1"/>
          </p:cNvSpPr>
          <p:nvPr>
            <p:ph type="title"/>
          </p:nvPr>
        </p:nvSpPr>
        <p:spPr>
          <a:xfrm>
            <a:off x="0" y="323850"/>
            <a:ext cx="12192000" cy="914400"/>
          </a:xfrm>
        </p:spPr>
        <p:txBody>
          <a:bodyPr/>
          <a:lstStyle/>
          <a:p>
            <a:pPr algn="ctr"/>
            <a:r>
              <a:rPr lang="en-US"/>
              <a:t>Questions?</a:t>
            </a:r>
          </a:p>
        </p:txBody>
      </p:sp>
      <p:sp>
        <p:nvSpPr>
          <p:cNvPr id="35" name="Footer Placeholder 34">
            <a:extLst>
              <a:ext uri="{FF2B5EF4-FFF2-40B4-BE49-F238E27FC236}">
                <a16:creationId xmlns:a16="http://schemas.microsoft.com/office/drawing/2014/main" id="{59323BD5-41E8-DE45-AF0A-FC99DE32E4F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THANK YOU</a:t>
            </a:r>
          </a:p>
        </p:txBody>
      </p:sp>
      <p:sp>
        <p:nvSpPr>
          <p:cNvPr id="31" name="Slide Number Placeholder 35">
            <a:extLst>
              <a:ext uri="{FF2B5EF4-FFF2-40B4-BE49-F238E27FC236}">
                <a16:creationId xmlns:a16="http://schemas.microsoft.com/office/drawing/2014/main" id="{E927296D-1B7D-4687-AEB2-562600081925}"/>
              </a:ext>
            </a:extLst>
          </p:cNvPr>
          <p:cNvSpPr>
            <a:spLocks noGrp="1"/>
          </p:cNvSpPr>
          <p:nvPr>
            <p:ph type="sldNum" sz="quarter" idx="12"/>
          </p:nvPr>
        </p:nvSpPr>
        <p:spPr>
          <a:xfrm>
            <a:off x="4724400" y="637540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37" name="Text Placeholder 1">
            <a:extLst>
              <a:ext uri="{FF2B5EF4-FFF2-40B4-BE49-F238E27FC236}">
                <a16:creationId xmlns:a16="http://schemas.microsoft.com/office/drawing/2014/main" id="{A64DDB86-EED1-4353-8B16-24F3A22017CF}"/>
              </a:ext>
            </a:extLst>
          </p:cNvPr>
          <p:cNvSpPr>
            <a:spLocks noGrp="1"/>
          </p:cNvSpPr>
          <p:nvPr>
            <p:ph type="body" sz="quarter" idx="13"/>
          </p:nvPr>
        </p:nvSpPr>
        <p:spPr>
          <a:xfrm>
            <a:off x="4988195" y="1617400"/>
            <a:ext cx="2215611" cy="600075"/>
          </a:xfrm>
        </p:spPr>
        <p:txBody>
          <a:bodyPr/>
          <a:lstStyle/>
          <a:p>
            <a:pPr algn="ctr"/>
            <a:r>
              <a:rPr lang="en-US" sz="2800" i="0">
                <a:latin typeface="+mn-lt"/>
              </a:rPr>
              <a:t>Follow Us</a:t>
            </a:r>
          </a:p>
        </p:txBody>
      </p:sp>
      <p:sp>
        <p:nvSpPr>
          <p:cNvPr id="50" name="Content Placeholder 2">
            <a:extLst>
              <a:ext uri="{FF2B5EF4-FFF2-40B4-BE49-F238E27FC236}">
                <a16:creationId xmlns:a16="http://schemas.microsoft.com/office/drawing/2014/main" id="{43867380-0AC2-43D8-B87F-B921217B6384}"/>
              </a:ext>
            </a:extLst>
          </p:cNvPr>
          <p:cNvSpPr txBox="1">
            <a:spLocks/>
          </p:cNvSpPr>
          <p:nvPr/>
        </p:nvSpPr>
        <p:spPr>
          <a:xfrm>
            <a:off x="5287719" y="2747244"/>
            <a:ext cx="1794227" cy="48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55585B"/>
                </a:solidFill>
                <a:effectLst/>
                <a:uLnTx/>
                <a:uFillTx/>
                <a:latin typeface="Arial"/>
                <a:ea typeface="+mn-ea"/>
                <a:cs typeface="+mn-cs"/>
              </a:rPr>
              <a:t>@</a:t>
            </a:r>
            <a:r>
              <a:rPr kumimoji="0" lang="en-US" sz="1800" b="0" i="0" u="none" strike="noStrike" kern="1200" cap="none" spc="0" normalizeH="0" baseline="0" noProof="0" err="1">
                <a:ln>
                  <a:noFill/>
                </a:ln>
                <a:solidFill>
                  <a:srgbClr val="55585B"/>
                </a:solidFill>
                <a:effectLst/>
                <a:uLnTx/>
                <a:uFillTx/>
                <a:latin typeface="Arial"/>
                <a:ea typeface="+mn-ea"/>
                <a:cs typeface="+mn-cs"/>
              </a:rPr>
              <a:t>CaliforniaNP</a:t>
            </a:r>
            <a:endParaRPr kumimoji="0" lang="en-US" sz="1800" b="0" i="0" u="none" strike="noStrike" kern="1200" cap="none" spc="0" normalizeH="0" baseline="0" noProof="0">
              <a:ln>
                <a:noFill/>
              </a:ln>
              <a:solidFill>
                <a:srgbClr val="55585B"/>
              </a:solidFill>
              <a:effectLst/>
              <a:uLnTx/>
              <a:uFillTx/>
              <a:latin typeface="Arial"/>
              <a:ea typeface="+mn-ea"/>
              <a:cs typeface="+mn-cs"/>
            </a:endParaRPr>
          </a:p>
        </p:txBody>
      </p:sp>
      <p:sp>
        <p:nvSpPr>
          <p:cNvPr id="51" name="Content Placeholder 2">
            <a:extLst>
              <a:ext uri="{FF2B5EF4-FFF2-40B4-BE49-F238E27FC236}">
                <a16:creationId xmlns:a16="http://schemas.microsoft.com/office/drawing/2014/main" id="{AF459C22-F764-401D-B474-F11D56F62787}"/>
              </a:ext>
            </a:extLst>
          </p:cNvPr>
          <p:cNvSpPr txBox="1">
            <a:spLocks/>
          </p:cNvSpPr>
          <p:nvPr/>
        </p:nvSpPr>
        <p:spPr>
          <a:xfrm>
            <a:off x="3008683" y="2733101"/>
            <a:ext cx="1970556" cy="48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55585B"/>
                </a:solidFill>
                <a:effectLst/>
                <a:uLnTx/>
                <a:uFillTx/>
                <a:latin typeface="Arial"/>
                <a:ea typeface="+mn-ea"/>
                <a:cs typeface="+mn-cs"/>
              </a:rPr>
              <a:t>@</a:t>
            </a:r>
            <a:r>
              <a:rPr kumimoji="0" lang="en-US" sz="1800" b="0" i="0" u="none" strike="noStrike" kern="1200" cap="none" spc="0" normalizeH="0" baseline="0" noProof="0" err="1">
                <a:ln>
                  <a:noFill/>
                </a:ln>
                <a:solidFill>
                  <a:srgbClr val="55585B"/>
                </a:solidFill>
                <a:effectLst/>
                <a:uLnTx/>
                <a:uFillTx/>
                <a:latin typeface="Arial"/>
                <a:ea typeface="+mn-ea"/>
                <a:cs typeface="+mn-cs"/>
              </a:rPr>
              <a:t>CaliforniaNPs</a:t>
            </a:r>
            <a:endParaRPr kumimoji="0" lang="en-US" sz="1800" b="0" i="0" u="none" strike="noStrike" kern="1200" cap="none" spc="0" normalizeH="0" baseline="0" noProof="0">
              <a:ln>
                <a:noFill/>
              </a:ln>
              <a:solidFill>
                <a:srgbClr val="55585B"/>
              </a:solidFill>
              <a:effectLst/>
              <a:uLnTx/>
              <a:uFillTx/>
              <a:latin typeface="Arial"/>
              <a:ea typeface="+mn-ea"/>
              <a:cs typeface="+mn-cs"/>
            </a:endParaRPr>
          </a:p>
        </p:txBody>
      </p:sp>
      <p:pic>
        <p:nvPicPr>
          <p:cNvPr id="52" name="Graphic 51">
            <a:extLst>
              <a:ext uri="{FF2B5EF4-FFF2-40B4-BE49-F238E27FC236}">
                <a16:creationId xmlns:a16="http://schemas.microsoft.com/office/drawing/2014/main" id="{3BBADA49-ACD3-4457-83F4-FEC83853D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2012" y="2394154"/>
            <a:ext cx="405384" cy="320040"/>
          </a:xfrm>
          <a:prstGeom prst="rect">
            <a:avLst/>
          </a:prstGeom>
        </p:spPr>
      </p:pic>
      <p:pic>
        <p:nvPicPr>
          <p:cNvPr id="53" name="Graphic 52">
            <a:extLst>
              <a:ext uri="{FF2B5EF4-FFF2-40B4-BE49-F238E27FC236}">
                <a16:creationId xmlns:a16="http://schemas.microsoft.com/office/drawing/2014/main" id="{141AD28F-8D41-4A86-AF80-0121AB4DD9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3447" y="2314347"/>
            <a:ext cx="425450" cy="425450"/>
          </a:xfrm>
          <a:prstGeom prst="rect">
            <a:avLst/>
          </a:prstGeom>
        </p:spPr>
      </p:pic>
      <p:sp>
        <p:nvSpPr>
          <p:cNvPr id="54" name="Content Placeholder 2">
            <a:extLst>
              <a:ext uri="{FF2B5EF4-FFF2-40B4-BE49-F238E27FC236}">
                <a16:creationId xmlns:a16="http://schemas.microsoft.com/office/drawing/2014/main" id="{6A4DC55F-5C41-41F4-9E45-397EA99051A4}"/>
              </a:ext>
            </a:extLst>
          </p:cNvPr>
          <p:cNvSpPr txBox="1">
            <a:spLocks/>
          </p:cNvSpPr>
          <p:nvPr/>
        </p:nvSpPr>
        <p:spPr>
          <a:xfrm>
            <a:off x="905976" y="2733101"/>
            <a:ext cx="1794227" cy="48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55585B"/>
                </a:solidFill>
                <a:effectLst/>
                <a:uLnTx/>
                <a:uFillTx/>
                <a:latin typeface="Arial"/>
                <a:ea typeface="+mn-ea"/>
                <a:cs typeface="+mn-cs"/>
              </a:rPr>
              <a:t>@</a:t>
            </a:r>
            <a:r>
              <a:rPr kumimoji="0" lang="en-US" sz="1800" b="0" i="0" u="none" strike="noStrike" kern="1200" cap="none" spc="0" normalizeH="0" baseline="0" noProof="0" err="1">
                <a:ln>
                  <a:noFill/>
                </a:ln>
                <a:solidFill>
                  <a:srgbClr val="55585B"/>
                </a:solidFill>
                <a:effectLst/>
                <a:uLnTx/>
                <a:uFillTx/>
                <a:latin typeface="Arial"/>
                <a:ea typeface="+mn-ea"/>
                <a:cs typeface="+mn-cs"/>
              </a:rPr>
              <a:t>CaliforniaNP</a:t>
            </a:r>
            <a:endParaRPr kumimoji="0" lang="en-US" sz="1800" b="0" i="0" u="none" strike="noStrike" kern="1200" cap="none" spc="0" normalizeH="0" baseline="0" noProof="0">
              <a:ln>
                <a:noFill/>
              </a:ln>
              <a:solidFill>
                <a:srgbClr val="55585B"/>
              </a:solidFill>
              <a:effectLst/>
              <a:uLnTx/>
              <a:uFillTx/>
              <a:latin typeface="Arial"/>
              <a:ea typeface="+mn-ea"/>
              <a:cs typeface="+mn-cs"/>
            </a:endParaRPr>
          </a:p>
        </p:txBody>
      </p:sp>
      <p:pic>
        <p:nvPicPr>
          <p:cNvPr id="55" name="Graphic 54">
            <a:extLst>
              <a:ext uri="{FF2B5EF4-FFF2-40B4-BE49-F238E27FC236}">
                <a16:creationId xmlns:a16="http://schemas.microsoft.com/office/drawing/2014/main" id="{C6084B8A-F2B5-49DF-874F-F3BF3BD7E70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99208" y="2309950"/>
            <a:ext cx="407761" cy="407761"/>
          </a:xfrm>
          <a:prstGeom prst="rect">
            <a:avLst/>
          </a:prstGeom>
        </p:spPr>
      </p:pic>
      <p:sp>
        <p:nvSpPr>
          <p:cNvPr id="56" name="Content Placeholder 2">
            <a:extLst>
              <a:ext uri="{FF2B5EF4-FFF2-40B4-BE49-F238E27FC236}">
                <a16:creationId xmlns:a16="http://schemas.microsoft.com/office/drawing/2014/main" id="{C5B58B75-3B81-4404-B861-109E65737891}"/>
              </a:ext>
            </a:extLst>
          </p:cNvPr>
          <p:cNvSpPr txBox="1">
            <a:spLocks/>
          </p:cNvSpPr>
          <p:nvPr/>
        </p:nvSpPr>
        <p:spPr>
          <a:xfrm>
            <a:off x="7389758" y="2739797"/>
            <a:ext cx="1794227" cy="702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55585B"/>
                </a:solidFill>
                <a:effectLst/>
                <a:uLnTx/>
                <a:uFillTx/>
                <a:latin typeface="Arial"/>
                <a:ea typeface="+mn-ea"/>
                <a:cs typeface="+mn-cs"/>
              </a:rPr>
              <a:t>linkedin.com/</a:t>
            </a:r>
            <a:br>
              <a:rPr kumimoji="0" lang="en-US" sz="1800" b="0" i="0" u="none" strike="noStrike" kern="1200" cap="none" spc="0" normalizeH="0" baseline="0" noProof="0">
                <a:ln>
                  <a:noFill/>
                </a:ln>
                <a:solidFill>
                  <a:srgbClr val="55585B"/>
                </a:solidFill>
                <a:effectLst/>
                <a:uLnTx/>
                <a:uFillTx/>
                <a:latin typeface="Arial"/>
                <a:ea typeface="+mn-ea"/>
                <a:cs typeface="+mn-cs"/>
              </a:rPr>
            </a:br>
            <a:r>
              <a:rPr kumimoji="0" lang="en-US" sz="1800" b="0" i="0" u="none" strike="noStrike" kern="1200" cap="none" spc="0" normalizeH="0" baseline="0" noProof="0">
                <a:ln>
                  <a:noFill/>
                </a:ln>
                <a:solidFill>
                  <a:srgbClr val="55585B"/>
                </a:solidFill>
                <a:effectLst/>
                <a:uLnTx/>
                <a:uFillTx/>
                <a:latin typeface="Arial"/>
                <a:ea typeface="+mn-ea"/>
                <a:cs typeface="+mn-cs"/>
              </a:rPr>
              <a:t>company/</a:t>
            </a:r>
            <a:r>
              <a:rPr kumimoji="0" lang="en-US" sz="1800" b="0" i="0" u="none" strike="noStrike" kern="1200" cap="none" spc="0" normalizeH="0" baseline="0" noProof="0" err="1">
                <a:ln>
                  <a:noFill/>
                </a:ln>
                <a:solidFill>
                  <a:srgbClr val="55585B"/>
                </a:solidFill>
                <a:effectLst/>
                <a:uLnTx/>
                <a:uFillTx/>
                <a:latin typeface="Arial"/>
                <a:ea typeface="+mn-ea"/>
                <a:cs typeface="+mn-cs"/>
              </a:rPr>
              <a:t>canp</a:t>
            </a:r>
            <a:endParaRPr kumimoji="0" lang="en-US" sz="1800" b="0" i="0" u="none" strike="noStrike" kern="1200" cap="none" spc="0" normalizeH="0" baseline="0" noProof="0">
              <a:ln>
                <a:noFill/>
              </a:ln>
              <a:solidFill>
                <a:srgbClr val="55585B"/>
              </a:solidFill>
              <a:effectLst/>
              <a:uLnTx/>
              <a:uFillTx/>
              <a:latin typeface="Arial"/>
              <a:ea typeface="+mn-ea"/>
              <a:cs typeface="+mn-cs"/>
            </a:endParaRPr>
          </a:p>
        </p:txBody>
      </p:sp>
      <p:sp>
        <p:nvSpPr>
          <p:cNvPr id="61" name="Content Placeholder 2">
            <a:extLst>
              <a:ext uri="{FF2B5EF4-FFF2-40B4-BE49-F238E27FC236}">
                <a16:creationId xmlns:a16="http://schemas.microsoft.com/office/drawing/2014/main" id="{EE7044C4-85AF-4B4F-9D1A-FFEAEDE8EB36}"/>
              </a:ext>
            </a:extLst>
          </p:cNvPr>
          <p:cNvSpPr txBox="1">
            <a:spLocks/>
          </p:cNvSpPr>
          <p:nvPr/>
        </p:nvSpPr>
        <p:spPr>
          <a:xfrm>
            <a:off x="9491797" y="2717711"/>
            <a:ext cx="1794228" cy="4814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err="1">
                <a:ln>
                  <a:noFill/>
                </a:ln>
                <a:solidFill>
                  <a:srgbClr val="55585B"/>
                </a:solidFill>
                <a:effectLst/>
                <a:uLnTx/>
                <a:uFillTx/>
                <a:latin typeface="Arial"/>
                <a:ea typeface="+mn-ea"/>
                <a:cs typeface="+mn-cs"/>
              </a:rPr>
              <a:t>canpweb.org</a:t>
            </a:r>
            <a:endParaRPr kumimoji="0" lang="en-US" sz="1800" b="0" i="0" u="none" strike="noStrike" kern="1200" cap="none" spc="0" normalizeH="0" baseline="0" noProof="0">
              <a:ln>
                <a:noFill/>
              </a:ln>
              <a:solidFill>
                <a:srgbClr val="55585B"/>
              </a:solidFill>
              <a:effectLst/>
              <a:uLnTx/>
              <a:uFillTx/>
              <a:latin typeface="Arial"/>
              <a:ea typeface="+mn-ea"/>
              <a:cs typeface="+mn-cs"/>
            </a:endParaRPr>
          </a:p>
        </p:txBody>
      </p:sp>
      <p:pic>
        <p:nvPicPr>
          <p:cNvPr id="26" name="Graphic 25">
            <a:extLst>
              <a:ext uri="{FF2B5EF4-FFF2-40B4-BE49-F238E27FC236}">
                <a16:creationId xmlns:a16="http://schemas.microsoft.com/office/drawing/2014/main" id="{14BD355F-032C-4F4F-B85C-25D29C20CAF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48072" y="2286233"/>
            <a:ext cx="457200" cy="457200"/>
          </a:xfrm>
          <a:prstGeom prst="rect">
            <a:avLst/>
          </a:prstGeom>
        </p:spPr>
      </p:pic>
      <p:pic>
        <p:nvPicPr>
          <p:cNvPr id="7" name="Picture 6">
            <a:extLst>
              <a:ext uri="{FF2B5EF4-FFF2-40B4-BE49-F238E27FC236}">
                <a16:creationId xmlns:a16="http://schemas.microsoft.com/office/drawing/2014/main" id="{408F097E-7DED-4A9A-B691-3C5007E373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5065" y="2334464"/>
            <a:ext cx="385637" cy="358732"/>
          </a:xfrm>
          <a:prstGeom prst="rect">
            <a:avLst/>
          </a:prstGeom>
        </p:spPr>
      </p:pic>
      <p:cxnSp>
        <p:nvCxnSpPr>
          <p:cNvPr id="43" name="Straight Connector 42">
            <a:extLst>
              <a:ext uri="{FF2B5EF4-FFF2-40B4-BE49-F238E27FC236}">
                <a16:creationId xmlns:a16="http://schemas.microsoft.com/office/drawing/2014/main" id="{D312DB54-1AD7-4078-ABF4-73C7D8C32396}"/>
              </a:ext>
            </a:extLst>
          </p:cNvPr>
          <p:cNvCxnSpPr>
            <a:cxnSpLocks/>
          </p:cNvCxnSpPr>
          <p:nvPr/>
        </p:nvCxnSpPr>
        <p:spPr>
          <a:xfrm>
            <a:off x="2091377" y="2569404"/>
            <a:ext cx="1465701" cy="0"/>
          </a:xfrm>
          <a:prstGeom prst="line">
            <a:avLst/>
          </a:prstGeom>
          <a:ln w="28575">
            <a:solidFill>
              <a:srgbClr val="002146">
                <a:alpha val="2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B7F105-D0BE-4BB7-87D0-B82071280E01}"/>
              </a:ext>
            </a:extLst>
          </p:cNvPr>
          <p:cNvCxnSpPr>
            <a:cxnSpLocks/>
          </p:cNvCxnSpPr>
          <p:nvPr/>
        </p:nvCxnSpPr>
        <p:spPr>
          <a:xfrm>
            <a:off x="4395595" y="2564322"/>
            <a:ext cx="1465701" cy="0"/>
          </a:xfrm>
          <a:prstGeom prst="line">
            <a:avLst/>
          </a:prstGeom>
          <a:ln w="28575">
            <a:solidFill>
              <a:srgbClr val="002146">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93A3A8-E4EA-478E-A709-99E3D59AAF9B}"/>
              </a:ext>
            </a:extLst>
          </p:cNvPr>
          <p:cNvCxnSpPr>
            <a:cxnSpLocks/>
          </p:cNvCxnSpPr>
          <p:nvPr/>
        </p:nvCxnSpPr>
        <p:spPr>
          <a:xfrm>
            <a:off x="6478602" y="2564322"/>
            <a:ext cx="1465701" cy="0"/>
          </a:xfrm>
          <a:prstGeom prst="line">
            <a:avLst/>
          </a:prstGeom>
          <a:ln w="28575">
            <a:solidFill>
              <a:srgbClr val="002146">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534DA1-D8E4-4E98-839D-5986BCABA7A1}"/>
              </a:ext>
            </a:extLst>
          </p:cNvPr>
          <p:cNvCxnSpPr>
            <a:cxnSpLocks/>
          </p:cNvCxnSpPr>
          <p:nvPr/>
        </p:nvCxnSpPr>
        <p:spPr>
          <a:xfrm>
            <a:off x="8591810" y="2547516"/>
            <a:ext cx="1465701" cy="0"/>
          </a:xfrm>
          <a:prstGeom prst="line">
            <a:avLst/>
          </a:prstGeom>
          <a:ln w="28575">
            <a:solidFill>
              <a:srgbClr val="002146">
                <a:alpha val="20000"/>
              </a:srgbClr>
            </a:solidFill>
          </a:ln>
        </p:spPr>
        <p:style>
          <a:lnRef idx="1">
            <a:schemeClr val="accent1"/>
          </a:lnRef>
          <a:fillRef idx="0">
            <a:schemeClr val="accent1"/>
          </a:fillRef>
          <a:effectRef idx="0">
            <a:schemeClr val="accent1"/>
          </a:effectRef>
          <a:fontRef idx="minor">
            <a:schemeClr val="tx1"/>
          </a:fontRef>
        </p:style>
      </p:cxnSp>
      <p:sp>
        <p:nvSpPr>
          <p:cNvPr id="23" name="Content Placeholder 1">
            <a:extLst>
              <a:ext uri="{FF2B5EF4-FFF2-40B4-BE49-F238E27FC236}">
                <a16:creationId xmlns:a16="http://schemas.microsoft.com/office/drawing/2014/main" id="{A41188A0-E746-47C3-BAD5-5277ACBA1A5A}"/>
              </a:ext>
            </a:extLst>
          </p:cNvPr>
          <p:cNvSpPr txBox="1">
            <a:spLocks/>
          </p:cNvSpPr>
          <p:nvPr/>
        </p:nvSpPr>
        <p:spPr>
          <a:xfrm>
            <a:off x="0" y="3932404"/>
            <a:ext cx="12192000" cy="2347095"/>
          </a:xfrm>
          <a:prstGeom prst="rect">
            <a:avLst/>
          </a:prstGeom>
          <a:solidFill>
            <a:srgbClr val="E0E6E6">
              <a:alpha val="70000"/>
            </a:srgb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sz="2000"/>
          </a:p>
        </p:txBody>
      </p:sp>
      <p:sp>
        <p:nvSpPr>
          <p:cNvPr id="24" name="Content Placeholder 2">
            <a:extLst>
              <a:ext uri="{FF2B5EF4-FFF2-40B4-BE49-F238E27FC236}">
                <a16:creationId xmlns:a16="http://schemas.microsoft.com/office/drawing/2014/main" id="{23D5BD3A-012E-4BB5-9C46-96E2DECABA45}"/>
              </a:ext>
            </a:extLst>
          </p:cNvPr>
          <p:cNvSpPr txBox="1">
            <a:spLocks/>
          </p:cNvSpPr>
          <p:nvPr/>
        </p:nvSpPr>
        <p:spPr>
          <a:xfrm>
            <a:off x="4545264" y="4234464"/>
            <a:ext cx="3101471" cy="7144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5585B"/>
                </a:solidFill>
                <a:effectLst/>
                <a:uLnTx/>
                <a:uFillTx/>
                <a:latin typeface="Arial"/>
                <a:ea typeface="+mn-ea"/>
                <a:cs typeface="+mn-cs"/>
              </a:rPr>
              <a:t>1415 L Street,</a:t>
            </a:r>
            <a:r>
              <a:rPr lang="en-US" sz="2000">
                <a:solidFill>
                  <a:srgbClr val="55585B"/>
                </a:solidFill>
                <a:latin typeface="Arial"/>
              </a:rPr>
              <a:t> </a:t>
            </a:r>
            <a:r>
              <a:rPr kumimoji="0" lang="en-US" sz="2000" b="0" i="0" u="none" strike="noStrike" kern="1200" cap="none" spc="0" normalizeH="0" baseline="0" noProof="0">
                <a:ln>
                  <a:noFill/>
                </a:ln>
                <a:solidFill>
                  <a:srgbClr val="55585B"/>
                </a:solidFill>
                <a:effectLst/>
                <a:uLnTx/>
                <a:uFillTx/>
                <a:latin typeface="Arial"/>
                <a:ea typeface="+mn-ea"/>
                <a:cs typeface="+mn-cs"/>
              </a:rPr>
              <a:t>Suite 1000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5585B"/>
                </a:solidFill>
                <a:effectLst/>
                <a:uLnTx/>
                <a:uFillTx/>
                <a:latin typeface="Arial"/>
                <a:ea typeface="+mn-ea"/>
                <a:cs typeface="+mn-cs"/>
              </a:rPr>
              <a:t>Sacramento, CA 95814</a:t>
            </a:r>
          </a:p>
        </p:txBody>
      </p:sp>
      <p:sp>
        <p:nvSpPr>
          <p:cNvPr id="25" name="Content Placeholder 2">
            <a:extLst>
              <a:ext uri="{FF2B5EF4-FFF2-40B4-BE49-F238E27FC236}">
                <a16:creationId xmlns:a16="http://schemas.microsoft.com/office/drawing/2014/main" id="{1C3D5EEA-BFDF-4048-ACCE-E50FB98B68DA}"/>
              </a:ext>
            </a:extLst>
          </p:cNvPr>
          <p:cNvSpPr txBox="1">
            <a:spLocks/>
          </p:cNvSpPr>
          <p:nvPr/>
        </p:nvSpPr>
        <p:spPr>
          <a:xfrm>
            <a:off x="4711333" y="5174952"/>
            <a:ext cx="2769332" cy="780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accent3"/>
                </a:solidFill>
                <a:effectLst/>
                <a:uLnTx/>
                <a:uFillTx/>
                <a:latin typeface="Arial"/>
                <a:ea typeface="+mn-ea"/>
                <a:cs typeface="+mn-cs"/>
              </a:rPr>
              <a:t>(916) 441-1361</a:t>
            </a:r>
          </a:p>
          <a:p>
            <a:pPr marL="0" indent="0" algn="ctr">
              <a:lnSpc>
                <a:spcPct val="100000"/>
              </a:lnSpc>
              <a:spcBef>
                <a:spcPts val="0"/>
              </a:spcBef>
              <a:buNone/>
              <a:defRPr/>
            </a:pPr>
            <a:r>
              <a:rPr lang="en-US" sz="2000">
                <a:solidFill>
                  <a:schemeClr val="accent3"/>
                </a:solidFill>
              </a:rPr>
              <a:t>admin@canpweb.org</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chemeClr val="accent3"/>
              </a:solidFill>
              <a:effectLst/>
              <a:uLnTx/>
              <a:uFillTx/>
              <a:latin typeface="Arial"/>
              <a:ea typeface="+mn-ea"/>
              <a:cs typeface="+mn-cs"/>
            </a:endParaRPr>
          </a:p>
        </p:txBody>
      </p:sp>
    </p:spTree>
    <p:extLst>
      <p:ext uri="{BB962C8B-B14F-4D97-AF65-F5344CB8AC3E}">
        <p14:creationId xmlns:p14="http://schemas.microsoft.com/office/powerpoint/2010/main" val="328167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55"/>
                                        </p:tgtEl>
                                      </p:cBhvr>
                                    </p:animEffect>
                                    <p:animScale>
                                      <p:cBhvr>
                                        <p:cTn id="7" dur="500" autoRev="1" fill="hold"/>
                                        <p:tgtEl>
                                          <p:spTgt spid="55"/>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53"/>
                                        </p:tgtEl>
                                      </p:cBhvr>
                                    </p:animEffect>
                                    <p:animScale>
                                      <p:cBhvr>
                                        <p:cTn id="11" dur="500" autoRev="1" fill="hold"/>
                                        <p:tgtEl>
                                          <p:spTgt spid="53"/>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52"/>
                                        </p:tgtEl>
                                      </p:cBhvr>
                                    </p:animEffect>
                                    <p:animScale>
                                      <p:cBhvr>
                                        <p:cTn id="15" dur="500" autoRev="1" fill="hold"/>
                                        <p:tgtEl>
                                          <p:spTgt spid="52"/>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7"/>
                                        </p:tgtEl>
                                      </p:cBhvr>
                                    </p:animEffect>
                                    <p:animScale>
                                      <p:cBhvr>
                                        <p:cTn id="19" dur="500" autoRev="1" fill="hold"/>
                                        <p:tgtEl>
                                          <p:spTgt spid="7"/>
                                        </p:tgtEl>
                                      </p:cBhvr>
                                      <p:by x="105000" y="105000"/>
                                    </p:animScale>
                                  </p:childTnLst>
                                </p:cTn>
                              </p:par>
                            </p:childTnLst>
                          </p:cTn>
                        </p:par>
                        <p:par>
                          <p:cTn id="20" fill="hold">
                            <p:stCondLst>
                              <p:cond delay="4000"/>
                            </p:stCondLst>
                            <p:childTnLst>
                              <p:par>
                                <p:cTn id="21" presetID="26" presetClass="emph" presetSubtype="0" fill="hold" nodeType="afterEffect">
                                  <p:stCondLst>
                                    <p:cond delay="0"/>
                                  </p:stCondLst>
                                  <p:childTnLst>
                                    <p:animEffect transition="out" filter="fade">
                                      <p:cBhvr>
                                        <p:cTn id="22" dur="1000" tmFilter="0, 0; .2, .5; .8, .5; 1, 0"/>
                                        <p:tgtEl>
                                          <p:spTgt spid="26"/>
                                        </p:tgtEl>
                                      </p:cBhvr>
                                    </p:animEffect>
                                    <p:animScale>
                                      <p:cBhvr>
                                        <p:cTn id="23" dur="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Framework of CANP’s Success</a:t>
            </a:r>
          </a:p>
          <a:p>
            <a:endParaRPr lang="en-US"/>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p:txBody>
          <a:bodyPr/>
          <a:lstStyle/>
          <a:p>
            <a:r>
              <a:rPr lang="en-US"/>
              <a:t>Mission, Strategic Pillars &amp; Core Values</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a:xfrm>
            <a:off x="262053" y="6375400"/>
            <a:ext cx="552987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rgbClr val="FEFFFE"/>
                </a:solidFill>
                <a:latin typeface="Arial"/>
              </a:rPr>
              <a:t>MISSION, STRATEGIC PILLARS &amp; CORE VALUES</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04423559-B17A-44AF-90FA-4D4C02643C08}"/>
              </a:ext>
            </a:extLst>
          </p:cNvPr>
          <p:cNvSpPr/>
          <p:nvPr/>
        </p:nvSpPr>
        <p:spPr>
          <a:xfrm>
            <a:off x="393604" y="2401087"/>
            <a:ext cx="3657600" cy="1908215"/>
          </a:xfrm>
          <a:prstGeom prst="rect">
            <a:avLst/>
          </a:prstGeom>
        </p:spPr>
        <p:txBody>
          <a:bodyPr wrap="square">
            <a:spAutoFit/>
          </a:bodyPr>
          <a:lstStyle/>
          <a:p>
            <a:pPr lvl="0">
              <a:defRPr/>
            </a:pPr>
            <a:r>
              <a:rPr lang="en-US" sz="2000">
                <a:solidFill>
                  <a:schemeClr val="tx2"/>
                </a:solidFill>
              </a:rPr>
              <a:t>CANP is the unifying voice and networking forum for NPs providing expert guidance and advancing the NP profession statewide.</a:t>
            </a:r>
          </a:p>
          <a:p>
            <a:pPr lvl="0">
              <a:defRPr/>
            </a:pPr>
            <a:endParaRPr lang="en-US">
              <a:solidFill>
                <a:schemeClr val="tx2"/>
              </a:solidFill>
            </a:endParaRPr>
          </a:p>
        </p:txBody>
      </p:sp>
      <p:graphicFrame>
        <p:nvGraphicFramePr>
          <p:cNvPr id="23" name="Diagram 22">
            <a:extLst>
              <a:ext uri="{FF2B5EF4-FFF2-40B4-BE49-F238E27FC236}">
                <a16:creationId xmlns:a16="http://schemas.microsoft.com/office/drawing/2014/main" id="{597E4524-21D4-42B8-BF36-89B3F811AF82}"/>
              </a:ext>
            </a:extLst>
          </p:cNvPr>
          <p:cNvGraphicFramePr/>
          <p:nvPr>
            <p:extLst>
              <p:ext uri="{D42A27DB-BD31-4B8C-83A1-F6EECF244321}">
                <p14:modId xmlns:p14="http://schemas.microsoft.com/office/powerpoint/2010/main" val="3073534755"/>
              </p:ext>
            </p:extLst>
          </p:nvPr>
        </p:nvGraphicFramePr>
        <p:xfrm>
          <a:off x="2487064" y="12945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1F4AFFA7-BAF5-4F59-95E5-6CCCDF8C676D}"/>
              </a:ext>
            </a:extLst>
          </p:cNvPr>
          <p:cNvSpPr txBox="1"/>
          <p:nvPr/>
        </p:nvSpPr>
        <p:spPr>
          <a:xfrm>
            <a:off x="7995309" y="4222738"/>
            <a:ext cx="3922731" cy="1881990"/>
          </a:xfrm>
          <a:prstGeom prst="rect">
            <a:avLst/>
          </a:prstGeom>
          <a:noFill/>
        </p:spPr>
        <p:txBody>
          <a:bodyPr wrap="square" rtlCol="0">
            <a:spAutoFit/>
          </a:bodyPr>
          <a:lstStyle/>
          <a:p>
            <a:pPr>
              <a:lnSpc>
                <a:spcPct val="150000"/>
              </a:lnSpc>
            </a:pPr>
            <a:r>
              <a:rPr lang="en-US" sz="2000" b="1">
                <a:solidFill>
                  <a:schemeClr val="tx2"/>
                </a:solidFill>
              </a:rPr>
              <a:t>Collaboration </a:t>
            </a:r>
          </a:p>
          <a:p>
            <a:pPr>
              <a:lnSpc>
                <a:spcPct val="150000"/>
              </a:lnSpc>
            </a:pPr>
            <a:r>
              <a:rPr lang="en-US" sz="2000" b="1">
                <a:solidFill>
                  <a:schemeClr val="tx2"/>
                </a:solidFill>
              </a:rPr>
              <a:t>Inclusivity</a:t>
            </a:r>
            <a:endParaRPr lang="en-US" sz="2000">
              <a:solidFill>
                <a:schemeClr val="tx2"/>
              </a:solidFill>
            </a:endParaRPr>
          </a:p>
          <a:p>
            <a:pPr>
              <a:lnSpc>
                <a:spcPct val="150000"/>
              </a:lnSpc>
            </a:pPr>
            <a:r>
              <a:rPr lang="en-US" sz="2000" b="1">
                <a:solidFill>
                  <a:schemeClr val="tx2"/>
                </a:solidFill>
              </a:rPr>
              <a:t>Innovation</a:t>
            </a:r>
            <a:endParaRPr lang="en-US" sz="2000">
              <a:solidFill>
                <a:schemeClr val="tx2"/>
              </a:solidFill>
            </a:endParaRPr>
          </a:p>
          <a:p>
            <a:pPr>
              <a:lnSpc>
                <a:spcPct val="150000"/>
              </a:lnSpc>
            </a:pPr>
            <a:endParaRPr lang="en-US" sz="2000">
              <a:solidFill>
                <a:schemeClr val="tx2"/>
              </a:solidFill>
            </a:endParaRPr>
          </a:p>
        </p:txBody>
      </p:sp>
      <p:sp>
        <p:nvSpPr>
          <p:cNvPr id="26" name="Rectangle 25">
            <a:extLst>
              <a:ext uri="{FF2B5EF4-FFF2-40B4-BE49-F238E27FC236}">
                <a16:creationId xmlns:a16="http://schemas.microsoft.com/office/drawing/2014/main" id="{C2AF5156-9CF5-4FCD-A3BE-7A953A9E1AB5}"/>
              </a:ext>
            </a:extLst>
          </p:cNvPr>
          <p:cNvSpPr/>
          <p:nvPr/>
        </p:nvSpPr>
        <p:spPr>
          <a:xfrm>
            <a:off x="262053" y="4237786"/>
            <a:ext cx="3922776" cy="1881990"/>
          </a:xfrm>
          <a:prstGeom prst="rect">
            <a:avLst/>
          </a:prstGeom>
        </p:spPr>
        <p:txBody>
          <a:bodyPr wrap="square">
            <a:spAutoFit/>
          </a:bodyPr>
          <a:lstStyle/>
          <a:p>
            <a:pPr algn="r">
              <a:lnSpc>
                <a:spcPct val="150000"/>
              </a:lnSpc>
            </a:pPr>
            <a:r>
              <a:rPr lang="en-US" sz="2000" b="1">
                <a:solidFill>
                  <a:schemeClr val="tx2"/>
                </a:solidFill>
              </a:rPr>
              <a:t>Integrity</a:t>
            </a:r>
          </a:p>
          <a:p>
            <a:pPr algn="r">
              <a:lnSpc>
                <a:spcPct val="150000"/>
              </a:lnSpc>
            </a:pPr>
            <a:r>
              <a:rPr lang="en-US" sz="2000" b="1">
                <a:solidFill>
                  <a:schemeClr val="tx2"/>
                </a:solidFill>
              </a:rPr>
              <a:t>Compassion</a:t>
            </a:r>
          </a:p>
          <a:p>
            <a:pPr algn="r">
              <a:lnSpc>
                <a:spcPct val="150000"/>
              </a:lnSpc>
            </a:pPr>
            <a:r>
              <a:rPr lang="en-US" sz="2000" b="1">
                <a:solidFill>
                  <a:schemeClr val="tx2"/>
                </a:solidFill>
              </a:rPr>
              <a:t>Respect</a:t>
            </a:r>
          </a:p>
          <a:p>
            <a:pPr algn="r">
              <a:lnSpc>
                <a:spcPct val="150000"/>
              </a:lnSpc>
            </a:pPr>
            <a:r>
              <a:rPr lang="en-US" sz="2000" b="1">
                <a:solidFill>
                  <a:schemeClr val="tx2"/>
                </a:solidFill>
              </a:rPr>
              <a:t>Accountability</a:t>
            </a:r>
          </a:p>
        </p:txBody>
      </p:sp>
      <p:pic>
        <p:nvPicPr>
          <p:cNvPr id="30" name="Graphic 29" descr="Greek Pillar outline">
            <a:extLst>
              <a:ext uri="{FF2B5EF4-FFF2-40B4-BE49-F238E27FC236}">
                <a16:creationId xmlns:a16="http://schemas.microsoft.com/office/drawing/2014/main" id="{6B4DA6C2-BB06-4190-998A-7D33112DC8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874442" y="2477962"/>
            <a:ext cx="548640" cy="548640"/>
          </a:xfrm>
          <a:prstGeom prst="rect">
            <a:avLst/>
          </a:prstGeom>
        </p:spPr>
      </p:pic>
      <p:pic>
        <p:nvPicPr>
          <p:cNvPr id="32" name="Graphic 31" descr="Diamond">
            <a:extLst>
              <a:ext uri="{FF2B5EF4-FFF2-40B4-BE49-F238E27FC236}">
                <a16:creationId xmlns:a16="http://schemas.microsoft.com/office/drawing/2014/main" id="{4076D1BF-5F26-4DE8-8FFE-09A971FCD11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38625" y="4070191"/>
            <a:ext cx="548640" cy="548640"/>
          </a:xfrm>
          <a:prstGeom prst="rect">
            <a:avLst/>
          </a:prstGeom>
        </p:spPr>
      </p:pic>
      <p:sp>
        <p:nvSpPr>
          <p:cNvPr id="33" name="Rectangle 32">
            <a:extLst>
              <a:ext uri="{FF2B5EF4-FFF2-40B4-BE49-F238E27FC236}">
                <a16:creationId xmlns:a16="http://schemas.microsoft.com/office/drawing/2014/main" id="{CDEDA1DB-B297-47BE-878D-D1ED5DB21DF4}"/>
              </a:ext>
            </a:extLst>
          </p:cNvPr>
          <p:cNvSpPr/>
          <p:nvPr/>
        </p:nvSpPr>
        <p:spPr>
          <a:xfrm>
            <a:off x="7995309" y="2419025"/>
            <a:ext cx="3657600" cy="1631216"/>
          </a:xfrm>
          <a:prstGeom prst="rect">
            <a:avLst/>
          </a:prstGeom>
        </p:spPr>
        <p:txBody>
          <a:bodyPr wrap="square">
            <a:spAutoFit/>
          </a:bodyPr>
          <a:lstStyle/>
          <a:p>
            <a:pPr lvl="0" algn="r"/>
            <a:r>
              <a:rPr lang="en-US" sz="2000">
                <a:solidFill>
                  <a:schemeClr val="tx2"/>
                </a:solidFill>
              </a:rPr>
              <a:t>CANP will support NPs as they meet the needs of all patients by providing high-quality care to diverse communities.</a:t>
            </a:r>
          </a:p>
        </p:txBody>
      </p:sp>
      <p:sp>
        <p:nvSpPr>
          <p:cNvPr id="54" name="Oval 53">
            <a:extLst>
              <a:ext uri="{FF2B5EF4-FFF2-40B4-BE49-F238E27FC236}">
                <a16:creationId xmlns:a16="http://schemas.microsoft.com/office/drawing/2014/main" id="{04A6A5D5-D99B-41F7-88BF-7AE62060240B}"/>
              </a:ext>
            </a:extLst>
          </p:cNvPr>
          <p:cNvSpPr/>
          <p:nvPr/>
        </p:nvSpPr>
        <p:spPr>
          <a:xfrm>
            <a:off x="4259405" y="4305422"/>
            <a:ext cx="365760" cy="365760"/>
          </a:xfrm>
          <a:prstGeom prst="ellipse">
            <a:avLst/>
          </a:prstGeom>
          <a:solidFill>
            <a:srgbClr val="A5D867">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55" name="Graphic 54" descr="Checkmark">
            <a:extLst>
              <a:ext uri="{FF2B5EF4-FFF2-40B4-BE49-F238E27FC236}">
                <a16:creationId xmlns:a16="http://schemas.microsoft.com/office/drawing/2014/main" id="{1C877825-7C1F-4961-9FE1-789DA31E2E5C}"/>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327985" y="4374002"/>
            <a:ext cx="228600" cy="228600"/>
          </a:xfrm>
          <a:prstGeom prst="rect">
            <a:avLst/>
          </a:prstGeom>
        </p:spPr>
      </p:pic>
      <p:sp>
        <p:nvSpPr>
          <p:cNvPr id="56" name="Oval 55">
            <a:extLst>
              <a:ext uri="{FF2B5EF4-FFF2-40B4-BE49-F238E27FC236}">
                <a16:creationId xmlns:a16="http://schemas.microsoft.com/office/drawing/2014/main" id="{0D52742F-7B15-444F-B39F-6305188F05FF}"/>
              </a:ext>
            </a:extLst>
          </p:cNvPr>
          <p:cNvSpPr/>
          <p:nvPr/>
        </p:nvSpPr>
        <p:spPr>
          <a:xfrm>
            <a:off x="4261787" y="4778732"/>
            <a:ext cx="365760" cy="365760"/>
          </a:xfrm>
          <a:prstGeom prst="ellipse">
            <a:avLst/>
          </a:prstGeom>
          <a:solidFill>
            <a:srgbClr val="C2DEEA">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57" name="Graphic 56" descr="Checkmark">
            <a:extLst>
              <a:ext uri="{FF2B5EF4-FFF2-40B4-BE49-F238E27FC236}">
                <a16:creationId xmlns:a16="http://schemas.microsoft.com/office/drawing/2014/main" id="{C9B791F7-CA5C-4C70-B4D3-07DA9DF8D36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330367" y="4847312"/>
            <a:ext cx="228600" cy="228600"/>
          </a:xfrm>
          <a:prstGeom prst="rect">
            <a:avLst/>
          </a:prstGeom>
        </p:spPr>
      </p:pic>
      <p:sp>
        <p:nvSpPr>
          <p:cNvPr id="58" name="Oval 57">
            <a:extLst>
              <a:ext uri="{FF2B5EF4-FFF2-40B4-BE49-F238E27FC236}">
                <a16:creationId xmlns:a16="http://schemas.microsoft.com/office/drawing/2014/main" id="{BAF3C3FF-1025-4626-9FE5-ABEEE0D448F9}"/>
              </a:ext>
            </a:extLst>
          </p:cNvPr>
          <p:cNvSpPr/>
          <p:nvPr/>
        </p:nvSpPr>
        <p:spPr>
          <a:xfrm>
            <a:off x="4259405" y="5262423"/>
            <a:ext cx="365760" cy="365760"/>
          </a:xfrm>
          <a:prstGeom prst="ellipse">
            <a:avLst/>
          </a:prstGeom>
          <a:solidFill>
            <a:srgbClr val="DDCD69">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59" name="Graphic 58" descr="Checkmark">
            <a:extLst>
              <a:ext uri="{FF2B5EF4-FFF2-40B4-BE49-F238E27FC236}">
                <a16:creationId xmlns:a16="http://schemas.microsoft.com/office/drawing/2014/main" id="{047F888F-968E-447D-8829-3E2A20167DB9}"/>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327985" y="5331003"/>
            <a:ext cx="228600" cy="228600"/>
          </a:xfrm>
          <a:prstGeom prst="rect">
            <a:avLst/>
          </a:prstGeom>
        </p:spPr>
      </p:pic>
      <p:sp>
        <p:nvSpPr>
          <p:cNvPr id="60" name="Oval 59">
            <a:extLst>
              <a:ext uri="{FF2B5EF4-FFF2-40B4-BE49-F238E27FC236}">
                <a16:creationId xmlns:a16="http://schemas.microsoft.com/office/drawing/2014/main" id="{4418F4A9-52DB-4675-8F0B-8FC46529EC40}"/>
              </a:ext>
            </a:extLst>
          </p:cNvPr>
          <p:cNvSpPr/>
          <p:nvPr/>
        </p:nvSpPr>
        <p:spPr>
          <a:xfrm>
            <a:off x="4261787" y="5723505"/>
            <a:ext cx="365760" cy="365760"/>
          </a:xfrm>
          <a:prstGeom prst="ellipse">
            <a:avLst/>
          </a:prstGeom>
          <a:solidFill>
            <a:srgbClr val="FF8849">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61" name="Graphic 60" descr="Checkmark">
            <a:extLst>
              <a:ext uri="{FF2B5EF4-FFF2-40B4-BE49-F238E27FC236}">
                <a16:creationId xmlns:a16="http://schemas.microsoft.com/office/drawing/2014/main" id="{76E1D8AD-DCE3-49D7-8749-506D85736702}"/>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330367" y="5792085"/>
            <a:ext cx="228600" cy="228600"/>
          </a:xfrm>
          <a:prstGeom prst="rect">
            <a:avLst/>
          </a:prstGeom>
        </p:spPr>
      </p:pic>
      <p:sp>
        <p:nvSpPr>
          <p:cNvPr id="62" name="Oval 61">
            <a:extLst>
              <a:ext uri="{FF2B5EF4-FFF2-40B4-BE49-F238E27FC236}">
                <a16:creationId xmlns:a16="http://schemas.microsoft.com/office/drawing/2014/main" id="{ADE8E096-B808-4C75-B495-AAE8F9881845}"/>
              </a:ext>
            </a:extLst>
          </p:cNvPr>
          <p:cNvSpPr/>
          <p:nvPr/>
        </p:nvSpPr>
        <p:spPr>
          <a:xfrm>
            <a:off x="7564504" y="4309302"/>
            <a:ext cx="365760" cy="365760"/>
          </a:xfrm>
          <a:prstGeom prst="ellipse">
            <a:avLst/>
          </a:prstGeom>
          <a:solidFill>
            <a:srgbClr val="A5D867">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63" name="Graphic 62" descr="Checkmark">
            <a:extLst>
              <a:ext uri="{FF2B5EF4-FFF2-40B4-BE49-F238E27FC236}">
                <a16:creationId xmlns:a16="http://schemas.microsoft.com/office/drawing/2014/main" id="{DD230617-BC05-4BA1-92D1-73889300357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33084" y="4377882"/>
            <a:ext cx="228600" cy="228600"/>
          </a:xfrm>
          <a:prstGeom prst="rect">
            <a:avLst/>
          </a:prstGeom>
        </p:spPr>
      </p:pic>
      <p:sp>
        <p:nvSpPr>
          <p:cNvPr id="64" name="Oval 63">
            <a:extLst>
              <a:ext uri="{FF2B5EF4-FFF2-40B4-BE49-F238E27FC236}">
                <a16:creationId xmlns:a16="http://schemas.microsoft.com/office/drawing/2014/main" id="{74C36350-A4FD-4C5D-932B-9F8F523E628C}"/>
              </a:ext>
            </a:extLst>
          </p:cNvPr>
          <p:cNvSpPr/>
          <p:nvPr/>
        </p:nvSpPr>
        <p:spPr>
          <a:xfrm>
            <a:off x="7566886" y="4782612"/>
            <a:ext cx="365760" cy="365760"/>
          </a:xfrm>
          <a:prstGeom prst="ellipse">
            <a:avLst/>
          </a:prstGeom>
          <a:solidFill>
            <a:srgbClr val="C2DEEA">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65" name="Graphic 64" descr="Checkmark">
            <a:extLst>
              <a:ext uri="{FF2B5EF4-FFF2-40B4-BE49-F238E27FC236}">
                <a16:creationId xmlns:a16="http://schemas.microsoft.com/office/drawing/2014/main" id="{8CE2B356-6CA6-48BA-8449-456FF3F131A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635466" y="4851192"/>
            <a:ext cx="228600" cy="228600"/>
          </a:xfrm>
          <a:prstGeom prst="rect">
            <a:avLst/>
          </a:prstGeom>
        </p:spPr>
      </p:pic>
      <p:sp>
        <p:nvSpPr>
          <p:cNvPr id="66" name="Oval 65">
            <a:extLst>
              <a:ext uri="{FF2B5EF4-FFF2-40B4-BE49-F238E27FC236}">
                <a16:creationId xmlns:a16="http://schemas.microsoft.com/office/drawing/2014/main" id="{8EBAEBCE-2FA3-4020-8B17-1636AB92EA73}"/>
              </a:ext>
            </a:extLst>
          </p:cNvPr>
          <p:cNvSpPr/>
          <p:nvPr/>
        </p:nvSpPr>
        <p:spPr>
          <a:xfrm>
            <a:off x="7564504" y="5266303"/>
            <a:ext cx="365760" cy="365760"/>
          </a:xfrm>
          <a:prstGeom prst="ellipse">
            <a:avLst/>
          </a:prstGeom>
          <a:solidFill>
            <a:srgbClr val="DDCD69">
              <a:alpha val="7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pic>
        <p:nvPicPr>
          <p:cNvPr id="67" name="Graphic 66" descr="Checkmark">
            <a:extLst>
              <a:ext uri="{FF2B5EF4-FFF2-40B4-BE49-F238E27FC236}">
                <a16:creationId xmlns:a16="http://schemas.microsoft.com/office/drawing/2014/main" id="{A86D451E-A4B3-41A3-A3D2-BB30E6069AB9}"/>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33084" y="5334883"/>
            <a:ext cx="228600" cy="228600"/>
          </a:xfrm>
          <a:prstGeom prst="rect">
            <a:avLst/>
          </a:prstGeom>
        </p:spPr>
      </p:pic>
      <p:cxnSp>
        <p:nvCxnSpPr>
          <p:cNvPr id="71" name="Straight Connector 70">
            <a:extLst>
              <a:ext uri="{FF2B5EF4-FFF2-40B4-BE49-F238E27FC236}">
                <a16:creationId xmlns:a16="http://schemas.microsoft.com/office/drawing/2014/main" id="{8C642961-1580-4E60-BE1B-FBC7E8330E8C}"/>
              </a:ext>
            </a:extLst>
          </p:cNvPr>
          <p:cNvCxnSpPr>
            <a:cxnSpLocks/>
          </p:cNvCxnSpPr>
          <p:nvPr/>
        </p:nvCxnSpPr>
        <p:spPr>
          <a:xfrm flipH="1">
            <a:off x="502991" y="4207377"/>
            <a:ext cx="4344555" cy="0"/>
          </a:xfrm>
          <a:prstGeom prst="line">
            <a:avLst/>
          </a:prstGeom>
          <a:ln w="38100" cmpd="sng">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6606E70-87F2-4EFF-8CB7-14A2D38D3EB2}"/>
              </a:ext>
            </a:extLst>
          </p:cNvPr>
          <p:cNvCxnSpPr>
            <a:cxnSpLocks/>
          </p:cNvCxnSpPr>
          <p:nvPr/>
        </p:nvCxnSpPr>
        <p:spPr>
          <a:xfrm>
            <a:off x="7339810" y="4207377"/>
            <a:ext cx="4344555" cy="0"/>
          </a:xfrm>
          <a:prstGeom prst="line">
            <a:avLst/>
          </a:prstGeom>
          <a:ln w="38100" cmpd="sng">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28" name="Graphic 27" descr="Rocket">
            <a:extLst>
              <a:ext uri="{FF2B5EF4-FFF2-40B4-BE49-F238E27FC236}">
                <a16:creationId xmlns:a16="http://schemas.microsoft.com/office/drawing/2014/main" id="{FD9BDD99-73A0-4E36-9FA2-E0339B07717F}"/>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961333" y="2494334"/>
            <a:ext cx="548640" cy="548640"/>
          </a:xfrm>
          <a:prstGeom prst="rect">
            <a:avLst/>
          </a:prstGeom>
        </p:spPr>
      </p:pic>
    </p:spTree>
    <p:extLst>
      <p:ext uri="{BB962C8B-B14F-4D97-AF65-F5344CB8AC3E}">
        <p14:creationId xmlns:p14="http://schemas.microsoft.com/office/powerpoint/2010/main" val="50489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1750"/>
                                        <p:tgtEl>
                                          <p:spTgt spid="71"/>
                                        </p:tgtEl>
                                      </p:cBhvr>
                                    </p:animEffect>
                                  </p:childTnLst>
                                </p:cTn>
                              </p:par>
                              <p:par>
                                <p:cTn id="39" presetID="22" presetClass="entr" presetSubtype="2"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right)">
                                      <p:cBhvr>
                                        <p:cTn id="41" dur="1750"/>
                                        <p:tgtEl>
                                          <p:spTgt spid="73"/>
                                        </p:tgtEl>
                                      </p:cBhvr>
                                    </p:animEffect>
                                  </p:childTnLst>
                                </p:cTn>
                              </p:par>
                              <p:par>
                                <p:cTn id="42" presetID="47" presetClass="entr" presetSubtype="0" fill="hold"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500"/>
                                        <p:tgtEl>
                                          <p:spTgt spid="61"/>
                                        </p:tgtEl>
                                      </p:cBhvr>
                                    </p:animEffect>
                                    <p:anim calcmode="lin" valueType="num">
                                      <p:cBhvr>
                                        <p:cTn id="45" dur="1500" fill="hold"/>
                                        <p:tgtEl>
                                          <p:spTgt spid="61"/>
                                        </p:tgtEl>
                                        <p:attrNameLst>
                                          <p:attrName>ppt_x</p:attrName>
                                        </p:attrNameLst>
                                      </p:cBhvr>
                                      <p:tavLst>
                                        <p:tav tm="0">
                                          <p:val>
                                            <p:strVal val="#ppt_x"/>
                                          </p:val>
                                        </p:tav>
                                        <p:tav tm="100000">
                                          <p:val>
                                            <p:strVal val="#ppt_x"/>
                                          </p:val>
                                        </p:tav>
                                      </p:tavLst>
                                    </p:anim>
                                    <p:anim calcmode="lin" valueType="num">
                                      <p:cBhvr>
                                        <p:cTn id="46" dur="1500" fill="hold"/>
                                        <p:tgtEl>
                                          <p:spTgt spid="6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0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500"/>
                                        <p:tgtEl>
                                          <p:spTgt spid="60"/>
                                        </p:tgtEl>
                                      </p:cBhvr>
                                    </p:animEffect>
                                    <p:anim calcmode="lin" valueType="num">
                                      <p:cBhvr>
                                        <p:cTn id="50" dur="1500" fill="hold"/>
                                        <p:tgtEl>
                                          <p:spTgt spid="60"/>
                                        </p:tgtEl>
                                        <p:attrNameLst>
                                          <p:attrName>ppt_x</p:attrName>
                                        </p:attrNameLst>
                                      </p:cBhvr>
                                      <p:tavLst>
                                        <p:tav tm="0">
                                          <p:val>
                                            <p:strVal val="#ppt_x"/>
                                          </p:val>
                                        </p:tav>
                                        <p:tav tm="100000">
                                          <p:val>
                                            <p:strVal val="#ppt_x"/>
                                          </p:val>
                                        </p:tav>
                                      </p:tavLst>
                                    </p:anim>
                                    <p:anim calcmode="lin" valueType="num">
                                      <p:cBhvr>
                                        <p:cTn id="51" dur="1500" fill="hold"/>
                                        <p:tgtEl>
                                          <p:spTgt spid="6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00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500"/>
                                        <p:tgtEl>
                                          <p:spTgt spid="58"/>
                                        </p:tgtEl>
                                      </p:cBhvr>
                                    </p:animEffect>
                                    <p:anim calcmode="lin" valueType="num">
                                      <p:cBhvr>
                                        <p:cTn id="55" dur="1500" fill="hold"/>
                                        <p:tgtEl>
                                          <p:spTgt spid="58"/>
                                        </p:tgtEl>
                                        <p:attrNameLst>
                                          <p:attrName>ppt_x</p:attrName>
                                        </p:attrNameLst>
                                      </p:cBhvr>
                                      <p:tavLst>
                                        <p:tav tm="0">
                                          <p:val>
                                            <p:strVal val="#ppt_x"/>
                                          </p:val>
                                        </p:tav>
                                        <p:tav tm="100000">
                                          <p:val>
                                            <p:strVal val="#ppt_x"/>
                                          </p:val>
                                        </p:tav>
                                      </p:tavLst>
                                    </p:anim>
                                    <p:anim calcmode="lin" valueType="num">
                                      <p:cBhvr>
                                        <p:cTn id="56" dur="1500" fill="hold"/>
                                        <p:tgtEl>
                                          <p:spTgt spid="58"/>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100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500"/>
                                        <p:tgtEl>
                                          <p:spTgt spid="59"/>
                                        </p:tgtEl>
                                      </p:cBhvr>
                                    </p:animEffect>
                                    <p:anim calcmode="lin" valueType="num">
                                      <p:cBhvr>
                                        <p:cTn id="60" dur="1500" fill="hold"/>
                                        <p:tgtEl>
                                          <p:spTgt spid="59"/>
                                        </p:tgtEl>
                                        <p:attrNameLst>
                                          <p:attrName>ppt_x</p:attrName>
                                        </p:attrNameLst>
                                      </p:cBhvr>
                                      <p:tavLst>
                                        <p:tav tm="0">
                                          <p:val>
                                            <p:strVal val="#ppt_x"/>
                                          </p:val>
                                        </p:tav>
                                        <p:tav tm="100000">
                                          <p:val>
                                            <p:strVal val="#ppt_x"/>
                                          </p:val>
                                        </p:tav>
                                      </p:tavLst>
                                    </p:anim>
                                    <p:anim calcmode="lin" valueType="num">
                                      <p:cBhvr>
                                        <p:cTn id="61" dur="1500" fill="hold"/>
                                        <p:tgtEl>
                                          <p:spTgt spid="5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00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500"/>
                                        <p:tgtEl>
                                          <p:spTgt spid="56"/>
                                        </p:tgtEl>
                                      </p:cBhvr>
                                    </p:animEffect>
                                    <p:anim calcmode="lin" valueType="num">
                                      <p:cBhvr>
                                        <p:cTn id="65" dur="1500" fill="hold"/>
                                        <p:tgtEl>
                                          <p:spTgt spid="56"/>
                                        </p:tgtEl>
                                        <p:attrNameLst>
                                          <p:attrName>ppt_x</p:attrName>
                                        </p:attrNameLst>
                                      </p:cBhvr>
                                      <p:tavLst>
                                        <p:tav tm="0">
                                          <p:val>
                                            <p:strVal val="#ppt_x"/>
                                          </p:val>
                                        </p:tav>
                                        <p:tav tm="100000">
                                          <p:val>
                                            <p:strVal val="#ppt_x"/>
                                          </p:val>
                                        </p:tav>
                                      </p:tavLst>
                                    </p:anim>
                                    <p:anim calcmode="lin" valueType="num">
                                      <p:cBhvr>
                                        <p:cTn id="66" dur="1500" fill="hold"/>
                                        <p:tgtEl>
                                          <p:spTgt spid="56"/>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100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500"/>
                                        <p:tgtEl>
                                          <p:spTgt spid="57"/>
                                        </p:tgtEl>
                                      </p:cBhvr>
                                    </p:animEffect>
                                    <p:anim calcmode="lin" valueType="num">
                                      <p:cBhvr>
                                        <p:cTn id="70" dur="1500" fill="hold"/>
                                        <p:tgtEl>
                                          <p:spTgt spid="57"/>
                                        </p:tgtEl>
                                        <p:attrNameLst>
                                          <p:attrName>ppt_x</p:attrName>
                                        </p:attrNameLst>
                                      </p:cBhvr>
                                      <p:tavLst>
                                        <p:tav tm="0">
                                          <p:val>
                                            <p:strVal val="#ppt_x"/>
                                          </p:val>
                                        </p:tav>
                                        <p:tav tm="100000">
                                          <p:val>
                                            <p:strVal val="#ppt_x"/>
                                          </p:val>
                                        </p:tav>
                                      </p:tavLst>
                                    </p:anim>
                                    <p:anim calcmode="lin" valueType="num">
                                      <p:cBhvr>
                                        <p:cTn id="71" dur="1500" fill="hold"/>
                                        <p:tgtEl>
                                          <p:spTgt spid="5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00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1500"/>
                                        <p:tgtEl>
                                          <p:spTgt spid="54"/>
                                        </p:tgtEl>
                                      </p:cBhvr>
                                    </p:animEffect>
                                    <p:anim calcmode="lin" valueType="num">
                                      <p:cBhvr>
                                        <p:cTn id="75" dur="1500" fill="hold"/>
                                        <p:tgtEl>
                                          <p:spTgt spid="54"/>
                                        </p:tgtEl>
                                        <p:attrNameLst>
                                          <p:attrName>ppt_x</p:attrName>
                                        </p:attrNameLst>
                                      </p:cBhvr>
                                      <p:tavLst>
                                        <p:tav tm="0">
                                          <p:val>
                                            <p:strVal val="#ppt_x"/>
                                          </p:val>
                                        </p:tav>
                                        <p:tav tm="100000">
                                          <p:val>
                                            <p:strVal val="#ppt_x"/>
                                          </p:val>
                                        </p:tav>
                                      </p:tavLst>
                                    </p:anim>
                                    <p:anim calcmode="lin" valueType="num">
                                      <p:cBhvr>
                                        <p:cTn id="76" dur="1500" fill="hold"/>
                                        <p:tgtEl>
                                          <p:spTgt spid="54"/>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100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500"/>
                                        <p:tgtEl>
                                          <p:spTgt spid="55"/>
                                        </p:tgtEl>
                                      </p:cBhvr>
                                    </p:animEffect>
                                    <p:anim calcmode="lin" valueType="num">
                                      <p:cBhvr>
                                        <p:cTn id="80" dur="1500" fill="hold"/>
                                        <p:tgtEl>
                                          <p:spTgt spid="55"/>
                                        </p:tgtEl>
                                        <p:attrNameLst>
                                          <p:attrName>ppt_x</p:attrName>
                                        </p:attrNameLst>
                                      </p:cBhvr>
                                      <p:tavLst>
                                        <p:tav tm="0">
                                          <p:val>
                                            <p:strVal val="#ppt_x"/>
                                          </p:val>
                                        </p:tav>
                                        <p:tav tm="100000">
                                          <p:val>
                                            <p:strVal val="#ppt_x"/>
                                          </p:val>
                                        </p:tav>
                                      </p:tavLst>
                                    </p:anim>
                                    <p:anim calcmode="lin" valueType="num">
                                      <p:cBhvr>
                                        <p:cTn id="81" dur="1500" fill="hold"/>
                                        <p:tgtEl>
                                          <p:spTgt spid="55"/>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10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500"/>
                                        <p:tgtEl>
                                          <p:spTgt spid="26"/>
                                        </p:tgtEl>
                                      </p:cBhvr>
                                    </p:animEffect>
                                    <p:anim calcmode="lin" valueType="num">
                                      <p:cBhvr>
                                        <p:cTn id="85" dur="1500" fill="hold"/>
                                        <p:tgtEl>
                                          <p:spTgt spid="26"/>
                                        </p:tgtEl>
                                        <p:attrNameLst>
                                          <p:attrName>ppt_x</p:attrName>
                                        </p:attrNameLst>
                                      </p:cBhvr>
                                      <p:tavLst>
                                        <p:tav tm="0">
                                          <p:val>
                                            <p:strVal val="#ppt_x"/>
                                          </p:val>
                                        </p:tav>
                                        <p:tav tm="100000">
                                          <p:val>
                                            <p:strVal val="#ppt_x"/>
                                          </p:val>
                                        </p:tav>
                                      </p:tavLst>
                                    </p:anim>
                                    <p:anim calcmode="lin" valueType="num">
                                      <p:cBhvr>
                                        <p:cTn id="86" dur="15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00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500"/>
                                        <p:tgtEl>
                                          <p:spTgt spid="24"/>
                                        </p:tgtEl>
                                      </p:cBhvr>
                                    </p:animEffect>
                                    <p:anim calcmode="lin" valueType="num">
                                      <p:cBhvr>
                                        <p:cTn id="90" dur="1500" fill="hold"/>
                                        <p:tgtEl>
                                          <p:spTgt spid="24"/>
                                        </p:tgtEl>
                                        <p:attrNameLst>
                                          <p:attrName>ppt_x</p:attrName>
                                        </p:attrNameLst>
                                      </p:cBhvr>
                                      <p:tavLst>
                                        <p:tav tm="0">
                                          <p:val>
                                            <p:strVal val="#ppt_x"/>
                                          </p:val>
                                        </p:tav>
                                        <p:tav tm="100000">
                                          <p:val>
                                            <p:strVal val="#ppt_x"/>
                                          </p:val>
                                        </p:tav>
                                      </p:tavLst>
                                    </p:anim>
                                    <p:anim calcmode="lin" valueType="num">
                                      <p:cBhvr>
                                        <p:cTn id="91" dur="1500" fill="hold"/>
                                        <p:tgtEl>
                                          <p:spTgt spid="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00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500"/>
                                        <p:tgtEl>
                                          <p:spTgt spid="66"/>
                                        </p:tgtEl>
                                      </p:cBhvr>
                                    </p:animEffect>
                                    <p:anim calcmode="lin" valueType="num">
                                      <p:cBhvr>
                                        <p:cTn id="95" dur="1500" fill="hold"/>
                                        <p:tgtEl>
                                          <p:spTgt spid="66"/>
                                        </p:tgtEl>
                                        <p:attrNameLst>
                                          <p:attrName>ppt_x</p:attrName>
                                        </p:attrNameLst>
                                      </p:cBhvr>
                                      <p:tavLst>
                                        <p:tav tm="0">
                                          <p:val>
                                            <p:strVal val="#ppt_x"/>
                                          </p:val>
                                        </p:tav>
                                        <p:tav tm="100000">
                                          <p:val>
                                            <p:strVal val="#ppt_x"/>
                                          </p:val>
                                        </p:tav>
                                      </p:tavLst>
                                    </p:anim>
                                    <p:anim calcmode="lin" valueType="num">
                                      <p:cBhvr>
                                        <p:cTn id="96" dur="1500" fill="hold"/>
                                        <p:tgtEl>
                                          <p:spTgt spid="66"/>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100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1500"/>
                                        <p:tgtEl>
                                          <p:spTgt spid="67"/>
                                        </p:tgtEl>
                                      </p:cBhvr>
                                    </p:animEffect>
                                    <p:anim calcmode="lin" valueType="num">
                                      <p:cBhvr>
                                        <p:cTn id="100" dur="1500" fill="hold"/>
                                        <p:tgtEl>
                                          <p:spTgt spid="67"/>
                                        </p:tgtEl>
                                        <p:attrNameLst>
                                          <p:attrName>ppt_x</p:attrName>
                                        </p:attrNameLst>
                                      </p:cBhvr>
                                      <p:tavLst>
                                        <p:tav tm="0">
                                          <p:val>
                                            <p:strVal val="#ppt_x"/>
                                          </p:val>
                                        </p:tav>
                                        <p:tav tm="100000">
                                          <p:val>
                                            <p:strVal val="#ppt_x"/>
                                          </p:val>
                                        </p:tav>
                                      </p:tavLst>
                                    </p:anim>
                                    <p:anim calcmode="lin" valueType="num">
                                      <p:cBhvr>
                                        <p:cTn id="101" dur="1500" fill="hold"/>
                                        <p:tgtEl>
                                          <p:spTgt spid="6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000"/>
                                  </p:stCondLst>
                                  <p:childTnLst>
                                    <p:set>
                                      <p:cBhvr>
                                        <p:cTn id="103" dur="1" fill="hold">
                                          <p:stCondLst>
                                            <p:cond delay="0"/>
                                          </p:stCondLst>
                                        </p:cTn>
                                        <p:tgtEl>
                                          <p:spTgt spid="64"/>
                                        </p:tgtEl>
                                        <p:attrNameLst>
                                          <p:attrName>style.visibility</p:attrName>
                                        </p:attrNameLst>
                                      </p:cBhvr>
                                      <p:to>
                                        <p:strVal val="visible"/>
                                      </p:to>
                                    </p:set>
                                    <p:animEffect transition="in" filter="fade">
                                      <p:cBhvr>
                                        <p:cTn id="104" dur="1500"/>
                                        <p:tgtEl>
                                          <p:spTgt spid="64"/>
                                        </p:tgtEl>
                                      </p:cBhvr>
                                    </p:animEffect>
                                    <p:anim calcmode="lin" valueType="num">
                                      <p:cBhvr>
                                        <p:cTn id="105" dur="1500" fill="hold"/>
                                        <p:tgtEl>
                                          <p:spTgt spid="64"/>
                                        </p:tgtEl>
                                        <p:attrNameLst>
                                          <p:attrName>ppt_x</p:attrName>
                                        </p:attrNameLst>
                                      </p:cBhvr>
                                      <p:tavLst>
                                        <p:tav tm="0">
                                          <p:val>
                                            <p:strVal val="#ppt_x"/>
                                          </p:val>
                                        </p:tav>
                                        <p:tav tm="100000">
                                          <p:val>
                                            <p:strVal val="#ppt_x"/>
                                          </p:val>
                                        </p:tav>
                                      </p:tavLst>
                                    </p:anim>
                                    <p:anim calcmode="lin" valueType="num">
                                      <p:cBhvr>
                                        <p:cTn id="106" dur="1500" fill="hold"/>
                                        <p:tgtEl>
                                          <p:spTgt spid="64"/>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100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1500"/>
                                        <p:tgtEl>
                                          <p:spTgt spid="65"/>
                                        </p:tgtEl>
                                      </p:cBhvr>
                                    </p:animEffect>
                                    <p:anim calcmode="lin" valueType="num">
                                      <p:cBhvr>
                                        <p:cTn id="110" dur="1500" fill="hold"/>
                                        <p:tgtEl>
                                          <p:spTgt spid="65"/>
                                        </p:tgtEl>
                                        <p:attrNameLst>
                                          <p:attrName>ppt_x</p:attrName>
                                        </p:attrNameLst>
                                      </p:cBhvr>
                                      <p:tavLst>
                                        <p:tav tm="0">
                                          <p:val>
                                            <p:strVal val="#ppt_x"/>
                                          </p:val>
                                        </p:tav>
                                        <p:tav tm="100000">
                                          <p:val>
                                            <p:strVal val="#ppt_x"/>
                                          </p:val>
                                        </p:tav>
                                      </p:tavLst>
                                    </p:anim>
                                    <p:anim calcmode="lin" valueType="num">
                                      <p:cBhvr>
                                        <p:cTn id="111" dur="1500" fill="hold"/>
                                        <p:tgtEl>
                                          <p:spTgt spid="6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00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1500"/>
                                        <p:tgtEl>
                                          <p:spTgt spid="62"/>
                                        </p:tgtEl>
                                      </p:cBhvr>
                                    </p:animEffect>
                                    <p:anim calcmode="lin" valueType="num">
                                      <p:cBhvr>
                                        <p:cTn id="115" dur="1500" fill="hold"/>
                                        <p:tgtEl>
                                          <p:spTgt spid="62"/>
                                        </p:tgtEl>
                                        <p:attrNameLst>
                                          <p:attrName>ppt_x</p:attrName>
                                        </p:attrNameLst>
                                      </p:cBhvr>
                                      <p:tavLst>
                                        <p:tav tm="0">
                                          <p:val>
                                            <p:strVal val="#ppt_x"/>
                                          </p:val>
                                        </p:tav>
                                        <p:tav tm="100000">
                                          <p:val>
                                            <p:strVal val="#ppt_x"/>
                                          </p:val>
                                        </p:tav>
                                      </p:tavLst>
                                    </p:anim>
                                    <p:anim calcmode="lin" valueType="num">
                                      <p:cBhvr>
                                        <p:cTn id="116" dur="1500" fill="hold"/>
                                        <p:tgtEl>
                                          <p:spTgt spid="62"/>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100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1500"/>
                                        <p:tgtEl>
                                          <p:spTgt spid="63"/>
                                        </p:tgtEl>
                                      </p:cBhvr>
                                    </p:animEffect>
                                    <p:anim calcmode="lin" valueType="num">
                                      <p:cBhvr>
                                        <p:cTn id="120" dur="1500" fill="hold"/>
                                        <p:tgtEl>
                                          <p:spTgt spid="63"/>
                                        </p:tgtEl>
                                        <p:attrNameLst>
                                          <p:attrName>ppt_x</p:attrName>
                                        </p:attrNameLst>
                                      </p:cBhvr>
                                      <p:tavLst>
                                        <p:tav tm="0">
                                          <p:val>
                                            <p:strVal val="#ppt_x"/>
                                          </p:val>
                                        </p:tav>
                                        <p:tav tm="100000">
                                          <p:val>
                                            <p:strVal val="#ppt_x"/>
                                          </p:val>
                                        </p:tav>
                                      </p:tavLst>
                                    </p:anim>
                                    <p:anim calcmode="lin" valueType="num">
                                      <p:cBhvr>
                                        <p:cTn id="121" dur="1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3" grpId="0">
        <p:bldAsOne/>
      </p:bldGraphic>
      <p:bldP spid="24" grpId="0"/>
      <p:bldP spid="26" grpId="0"/>
      <p:bldP spid="33" grpId="0"/>
      <p:bldP spid="54" grpId="0" animBg="1"/>
      <p:bldP spid="56" grpId="0" animBg="1"/>
      <p:bldP spid="58" grpId="0" animBg="1"/>
      <p:bldP spid="60" grpId="0" animBg="1"/>
      <p:bldP spid="62" grpId="0" animBg="1"/>
      <p:bldP spid="64"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F939F90-6902-4DA0-91BA-223AF1D1AED6}"/>
              </a:ext>
            </a:extLst>
          </p:cNvPr>
          <p:cNvSpPr/>
          <p:nvPr/>
        </p:nvSpPr>
        <p:spPr>
          <a:xfrm>
            <a:off x="8311593" y="1899719"/>
            <a:ext cx="3017520" cy="3017520"/>
          </a:xfrm>
          <a:prstGeom prst="ellipse">
            <a:avLst/>
          </a:prstGeom>
          <a:solidFill>
            <a:srgbClr val="A5D867">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146"/>
              </a:solidFill>
              <a:effectLst/>
              <a:uLnTx/>
              <a:uFillTx/>
              <a:latin typeface="Arial"/>
            </a:endParaRPr>
          </a:p>
        </p:txBody>
      </p:sp>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A Unifying Voice for Nurse Practitioners</a:t>
            </a:r>
          </a:p>
          <a:p>
            <a:endParaRPr lang="en-US"/>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p:txBody>
          <a:bodyPr/>
          <a:lstStyle/>
          <a:p>
            <a:r>
              <a:rPr lang="en-US"/>
              <a:t>Who We Are</a:t>
            </a:r>
          </a:p>
        </p:txBody>
      </p:sp>
      <p:sp>
        <p:nvSpPr>
          <p:cNvPr id="4" name="Content Placeholder 3">
            <a:extLst>
              <a:ext uri="{FF2B5EF4-FFF2-40B4-BE49-F238E27FC236}">
                <a16:creationId xmlns:a16="http://schemas.microsoft.com/office/drawing/2014/main" id="{DB8E5DDF-9AA9-E749-B0C5-67CA1E84B7FE}"/>
              </a:ext>
            </a:extLst>
          </p:cNvPr>
          <p:cNvSpPr>
            <a:spLocks noGrp="1"/>
          </p:cNvSpPr>
          <p:nvPr>
            <p:ph idx="1"/>
          </p:nvPr>
        </p:nvSpPr>
        <p:spPr>
          <a:xfrm>
            <a:off x="8363693" y="5055599"/>
            <a:ext cx="2873980" cy="1068462"/>
          </a:xfrm>
        </p:spPr>
        <p:txBody>
          <a:bodyPr>
            <a:noAutofit/>
          </a:bodyPr>
          <a:lstStyle/>
          <a:p>
            <a:pPr marL="0" indent="0" algn="ctr">
              <a:lnSpc>
                <a:spcPct val="100000"/>
              </a:lnSpc>
              <a:buNone/>
            </a:pPr>
            <a:r>
              <a:rPr lang="en-US" sz="2000"/>
              <a:t>Protecting your practice, one legislative policy at a time</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EFFFE"/>
                </a:solidFill>
                <a:latin typeface="Arial"/>
              </a:rPr>
              <a:t>WHO WE ARE</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14" name="Oval 13">
            <a:extLst>
              <a:ext uri="{FF2B5EF4-FFF2-40B4-BE49-F238E27FC236}">
                <a16:creationId xmlns:a16="http://schemas.microsoft.com/office/drawing/2014/main" id="{62E2EFD9-C94D-4B04-B137-52307F73DE0A}"/>
              </a:ext>
            </a:extLst>
          </p:cNvPr>
          <p:cNvSpPr/>
          <p:nvPr/>
        </p:nvSpPr>
        <p:spPr>
          <a:xfrm>
            <a:off x="8403033" y="1991159"/>
            <a:ext cx="2834640" cy="2834640"/>
          </a:xfrm>
          <a:prstGeom prst="ellipse">
            <a:avLst/>
          </a:prstGeom>
          <a:solidFill>
            <a:srgbClr val="A5D867">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146"/>
                </a:solidFill>
                <a:effectLst/>
                <a:uLnTx/>
                <a:uFillTx/>
                <a:latin typeface="Arial"/>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146"/>
                </a:solidFill>
                <a:effectLst/>
                <a:uLnTx/>
                <a:uFillTx/>
                <a:latin typeface="Arial"/>
              </a:rPr>
              <a:t>Years engaged in the legislative process</a:t>
            </a:r>
          </a:p>
        </p:txBody>
      </p:sp>
      <p:sp>
        <p:nvSpPr>
          <p:cNvPr id="20" name="Oval 19">
            <a:extLst>
              <a:ext uri="{FF2B5EF4-FFF2-40B4-BE49-F238E27FC236}">
                <a16:creationId xmlns:a16="http://schemas.microsoft.com/office/drawing/2014/main" id="{2B6F74C6-BFEA-44DE-B2C3-CB8C9814DC4E}"/>
              </a:ext>
            </a:extLst>
          </p:cNvPr>
          <p:cNvSpPr/>
          <p:nvPr/>
        </p:nvSpPr>
        <p:spPr>
          <a:xfrm>
            <a:off x="949049" y="1952518"/>
            <a:ext cx="3017520" cy="3017520"/>
          </a:xfrm>
          <a:prstGeom prst="ellipse">
            <a:avLst/>
          </a:prstGeom>
          <a:solidFill>
            <a:srgbClr val="C2DEEA">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146"/>
              </a:solidFill>
              <a:effectLst/>
              <a:uLnTx/>
              <a:uFillTx/>
              <a:latin typeface="Arial"/>
            </a:endParaRPr>
          </a:p>
        </p:txBody>
      </p:sp>
      <p:sp>
        <p:nvSpPr>
          <p:cNvPr id="11" name="Oval 10">
            <a:extLst>
              <a:ext uri="{FF2B5EF4-FFF2-40B4-BE49-F238E27FC236}">
                <a16:creationId xmlns:a16="http://schemas.microsoft.com/office/drawing/2014/main" id="{ACD39FBB-628B-41DB-A658-E2F86A78B5C5}"/>
              </a:ext>
            </a:extLst>
          </p:cNvPr>
          <p:cNvSpPr/>
          <p:nvPr/>
        </p:nvSpPr>
        <p:spPr>
          <a:xfrm>
            <a:off x="1040489" y="2043958"/>
            <a:ext cx="2834640" cy="2834640"/>
          </a:xfrm>
          <a:prstGeom prst="ellipse">
            <a:avLst/>
          </a:prstGeom>
          <a:solidFill>
            <a:srgbClr val="C2DEEA">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146"/>
                </a:solidFill>
                <a:effectLst/>
                <a:uLnTx/>
                <a:uFillTx/>
                <a:latin typeface="Arial"/>
                <a:ea typeface="+mn-ea"/>
                <a:cs typeface="+mn-cs"/>
              </a:rPr>
              <a:t>4,800+</a:t>
            </a:r>
            <a:endParaRPr kumimoji="0" lang="en-US" sz="3200" b="0" i="0" u="none" strike="noStrike" kern="1200" cap="none" spc="0" normalizeH="0" baseline="0" noProof="0">
              <a:ln>
                <a:noFill/>
              </a:ln>
              <a:solidFill>
                <a:srgbClr val="002146"/>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2146"/>
                </a:solidFill>
                <a:latin typeface="Arial"/>
              </a:rPr>
              <a:t>NPs, students, and business leaders</a:t>
            </a:r>
            <a:endParaRPr kumimoji="0" lang="en-US" sz="2000" b="0" i="0" u="none" strike="noStrike" kern="1200" cap="none" spc="0" normalizeH="0" baseline="0" noProof="0">
              <a:ln>
                <a:noFill/>
              </a:ln>
              <a:solidFill>
                <a:srgbClr val="002146"/>
              </a:solidFill>
              <a:effectLst/>
              <a:uLnTx/>
              <a:uFillTx/>
              <a:latin typeface="Arial"/>
            </a:endParaRPr>
          </a:p>
        </p:txBody>
      </p:sp>
      <p:sp>
        <p:nvSpPr>
          <p:cNvPr id="5" name="Rectangle 4">
            <a:extLst>
              <a:ext uri="{FF2B5EF4-FFF2-40B4-BE49-F238E27FC236}">
                <a16:creationId xmlns:a16="http://schemas.microsoft.com/office/drawing/2014/main" id="{7790C5C1-413F-4C04-A916-89A3B377D431}"/>
              </a:ext>
            </a:extLst>
          </p:cNvPr>
          <p:cNvSpPr/>
          <p:nvPr/>
        </p:nvSpPr>
        <p:spPr>
          <a:xfrm>
            <a:off x="1040489" y="5108398"/>
            <a:ext cx="2873980" cy="1015663"/>
          </a:xfrm>
          <a:prstGeom prst="rect">
            <a:avLst/>
          </a:prstGeom>
        </p:spPr>
        <p:txBody>
          <a:bodyPr wrap="square">
            <a:spAutoFit/>
          </a:bodyPr>
          <a:lstStyle/>
          <a:p>
            <a:pPr algn="ctr">
              <a:lnSpc>
                <a:spcPct val="100000"/>
              </a:lnSpc>
            </a:pPr>
            <a:r>
              <a:rPr lang="en-US" sz="2000">
                <a:solidFill>
                  <a:schemeClr val="tx2"/>
                </a:solidFill>
              </a:rPr>
              <a:t>Only association solely advocating for NPs in California</a:t>
            </a:r>
          </a:p>
        </p:txBody>
      </p:sp>
      <p:sp>
        <p:nvSpPr>
          <p:cNvPr id="17" name="Rectangle 16">
            <a:extLst>
              <a:ext uri="{FF2B5EF4-FFF2-40B4-BE49-F238E27FC236}">
                <a16:creationId xmlns:a16="http://schemas.microsoft.com/office/drawing/2014/main" id="{BE4BB8D5-B110-7C49-9048-03EB5D2CE3BC}"/>
              </a:ext>
            </a:extLst>
          </p:cNvPr>
          <p:cNvSpPr/>
          <p:nvPr/>
        </p:nvSpPr>
        <p:spPr>
          <a:xfrm>
            <a:off x="4479454" y="5098592"/>
            <a:ext cx="3532432" cy="1077218"/>
          </a:xfrm>
          <a:prstGeom prst="rect">
            <a:avLst/>
          </a:prstGeom>
        </p:spPr>
        <p:txBody>
          <a:bodyPr wrap="square" lIns="91440" tIns="45720" rIns="91440" bIns="45720" anchor="t">
            <a:spAutoFit/>
          </a:bodyPr>
          <a:lstStyle/>
          <a:p>
            <a:pPr algn="ctr"/>
            <a:r>
              <a:rPr lang="en-US" sz="1600" dirty="0"/>
              <a:t>“CANP membership can open so many doors for you as a new NP.”</a:t>
            </a:r>
          </a:p>
          <a:p>
            <a:pPr algn="ctr"/>
            <a:r>
              <a:rPr lang="en-US" sz="1600" b="1" dirty="0"/>
              <a:t>Cynthia Jovanov, Immediate Past President</a:t>
            </a:r>
            <a:endParaRPr lang="en-US" b="1" dirty="0"/>
          </a:p>
        </p:txBody>
      </p:sp>
      <p:pic>
        <p:nvPicPr>
          <p:cNvPr id="9" name="Picture 8" descr="A picture containing person, person, smiling, white&#10;&#10;Description automatically generated">
            <a:extLst>
              <a:ext uri="{FF2B5EF4-FFF2-40B4-BE49-F238E27FC236}">
                <a16:creationId xmlns:a16="http://schemas.microsoft.com/office/drawing/2014/main" id="{DF65E1E3-F9E8-7344-6B0D-F5A055233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21" y="1920240"/>
            <a:ext cx="3017520" cy="3017520"/>
          </a:xfrm>
          <a:prstGeom prst="rect">
            <a:avLst/>
          </a:prstGeom>
        </p:spPr>
      </p:pic>
    </p:spTree>
    <p:extLst>
      <p:ext uri="{BB962C8B-B14F-4D97-AF65-F5344CB8AC3E}">
        <p14:creationId xmlns:p14="http://schemas.microsoft.com/office/powerpoint/2010/main" val="13551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250"/>
                                        <p:tgtEl>
                                          <p:spTgt spid="1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build="p"/>
      <p:bldP spid="14" grpId="0" animBg="1"/>
      <p:bldP spid="20" grpId="0" animBg="1"/>
      <p:bldP spid="11" grpId="0" animBg="1"/>
      <p:bldP spid="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Connect, Advocate, Learn and Celebrate</a:t>
            </a:r>
          </a:p>
        </p:txBody>
      </p:sp>
      <p:sp>
        <p:nvSpPr>
          <p:cNvPr id="3" name="Title 2"/>
          <p:cNvSpPr>
            <a:spLocks noGrp="1"/>
          </p:cNvSpPr>
          <p:nvPr>
            <p:ph type="title"/>
          </p:nvPr>
        </p:nvSpPr>
        <p:spPr/>
        <p:txBody>
          <a:bodyPr/>
          <a:lstStyle/>
          <a:p>
            <a:r>
              <a:rPr lang="en-US"/>
              <a:t>The CANP Experience</a:t>
            </a:r>
          </a:p>
        </p:txBody>
      </p:sp>
      <p:sp>
        <p:nvSpPr>
          <p:cNvPr id="19" name="Slide Number Placeholder 7">
            <a:extLst>
              <a:ext uri="{FF2B5EF4-FFF2-40B4-BE49-F238E27FC236}">
                <a16:creationId xmlns:a16="http://schemas.microsoft.com/office/drawing/2014/main" id="{39FCC023-8B4E-473F-A755-BE99F1B261AE}"/>
              </a:ext>
            </a:extLst>
          </p:cNvPr>
          <p:cNvSpPr>
            <a:spLocks noGrp="1"/>
          </p:cNvSpPr>
          <p:nvPr>
            <p:ph type="sldNum" sz="quarter" idx="12"/>
          </p:nvPr>
        </p:nvSpPr>
        <p:spPr>
          <a:xfrm>
            <a:off x="4724400" y="637540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49" name="Rectangle: Rounded Corners 48">
            <a:extLst>
              <a:ext uri="{FF2B5EF4-FFF2-40B4-BE49-F238E27FC236}">
                <a16:creationId xmlns:a16="http://schemas.microsoft.com/office/drawing/2014/main" id="{0D78D83C-CF0B-45FD-A223-E20D4CC5B2B3}"/>
              </a:ext>
            </a:extLst>
          </p:cNvPr>
          <p:cNvSpPr/>
          <p:nvPr/>
        </p:nvSpPr>
        <p:spPr>
          <a:xfrm>
            <a:off x="1329522" y="3529703"/>
            <a:ext cx="2940524" cy="2554506"/>
          </a:xfrm>
          <a:prstGeom prst="roundRect">
            <a:avLst>
              <a:gd name="adj" fmla="val 8921"/>
            </a:avLst>
          </a:prstGeom>
          <a:solidFill>
            <a:srgbClr val="E0E6E6">
              <a:alpha val="70000"/>
            </a:srgbClr>
          </a:solidFill>
          <a:ln>
            <a:solidFill>
              <a:srgbClr val="E0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80"/>
              </a:lnSpc>
            </a:pPr>
            <a:endParaRPr lang="en-US" sz="1100" spc="30">
              <a:solidFill>
                <a:schemeClr val="bg2">
                  <a:lumMod val="10000"/>
                </a:schemeClr>
              </a:solidFill>
            </a:endParaRPr>
          </a:p>
        </p:txBody>
      </p:sp>
      <p:grpSp>
        <p:nvGrpSpPr>
          <p:cNvPr id="6" name="Group 5">
            <a:extLst>
              <a:ext uri="{FF2B5EF4-FFF2-40B4-BE49-F238E27FC236}">
                <a16:creationId xmlns:a16="http://schemas.microsoft.com/office/drawing/2014/main" id="{C42CD2D5-D95C-6688-E5D4-2E895F3B119B}"/>
              </a:ext>
            </a:extLst>
          </p:cNvPr>
          <p:cNvGrpSpPr/>
          <p:nvPr/>
        </p:nvGrpSpPr>
        <p:grpSpPr>
          <a:xfrm>
            <a:off x="4605595" y="2045337"/>
            <a:ext cx="2925558" cy="1484365"/>
            <a:chOff x="4605595" y="2045337"/>
            <a:chExt cx="2925558" cy="1484365"/>
          </a:xfrm>
        </p:grpSpPr>
        <p:grpSp>
          <p:nvGrpSpPr>
            <p:cNvPr id="63" name="Group 62">
              <a:extLst>
                <a:ext uri="{FF2B5EF4-FFF2-40B4-BE49-F238E27FC236}">
                  <a16:creationId xmlns:a16="http://schemas.microsoft.com/office/drawing/2014/main" id="{AA290B4F-AA50-444B-A4B0-BBFD6D2FA731}"/>
                </a:ext>
              </a:extLst>
            </p:cNvPr>
            <p:cNvGrpSpPr/>
            <p:nvPr/>
          </p:nvGrpSpPr>
          <p:grpSpPr>
            <a:xfrm>
              <a:off x="4605595" y="2045337"/>
              <a:ext cx="2925558" cy="1484365"/>
              <a:chOff x="5587956" y="1283865"/>
              <a:chExt cx="1534356" cy="1414720"/>
            </a:xfrm>
          </p:grpSpPr>
          <p:sp>
            <p:nvSpPr>
              <p:cNvPr id="65" name="Rectangle: Single Corner Rounded 7">
                <a:extLst>
                  <a:ext uri="{FF2B5EF4-FFF2-40B4-BE49-F238E27FC236}">
                    <a16:creationId xmlns:a16="http://schemas.microsoft.com/office/drawing/2014/main" id="{EE2F7E9F-EDF9-4904-997A-35889AB6DA16}"/>
                  </a:ext>
                </a:extLst>
              </p:cNvPr>
              <p:cNvSpPr/>
              <p:nvPr/>
            </p:nvSpPr>
            <p:spPr>
              <a:xfrm flipH="1">
                <a:off x="5587956" y="1283865"/>
                <a:ext cx="1534356" cy="1414720"/>
              </a:xfrm>
              <a:prstGeom prst="roundRect">
                <a:avLst/>
              </a:prstGeom>
              <a:solidFill>
                <a:srgbClr val="002146"/>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ving straight is what we do">
                <a:extLst>
                  <a:ext uri="{FF2B5EF4-FFF2-40B4-BE49-F238E27FC236}">
                    <a16:creationId xmlns:a16="http://schemas.microsoft.com/office/drawing/2014/main" id="{CACDA136-3BDB-405B-89F1-19C49A82627A}"/>
                  </a:ext>
                </a:extLst>
              </p:cNvPr>
              <p:cNvSpPr txBox="1"/>
              <p:nvPr/>
            </p:nvSpPr>
            <p:spPr>
              <a:xfrm>
                <a:off x="5587956" y="2126219"/>
                <a:ext cx="1534356" cy="508449"/>
              </a:xfrm>
              <a:prstGeom prst="round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2800" cap="none">
                    <a:solidFill>
                      <a:schemeClr val="bg1"/>
                    </a:solidFill>
                    <a:latin typeface="Arial" panose="020B0604020202020204" pitchFamily="34" charset="0"/>
                    <a:cs typeface="Arial" panose="020B0604020202020204" pitchFamily="34" charset="0"/>
                  </a:rPr>
                  <a:t>Advocacy</a:t>
                </a:r>
                <a:endParaRPr lang="en-US" sz="1300" cap="none">
                  <a:solidFill>
                    <a:schemeClr val="bg1"/>
                  </a:solidFill>
                  <a:latin typeface="Arial" panose="020B0604020202020204" pitchFamily="34" charset="0"/>
                  <a:cs typeface="Arial" panose="020B0604020202020204" pitchFamily="34" charset="0"/>
                </a:endParaRPr>
              </a:p>
            </p:txBody>
          </p:sp>
        </p:grpSp>
        <p:pic>
          <p:nvPicPr>
            <p:cNvPr id="67" name="Picture 66">
              <a:extLst>
                <a:ext uri="{FF2B5EF4-FFF2-40B4-BE49-F238E27FC236}">
                  <a16:creationId xmlns:a16="http://schemas.microsoft.com/office/drawing/2014/main" id="{31FC834D-77F3-4CC6-BB29-8FC304F04032}"/>
                </a:ext>
              </a:extLst>
            </p:cNvPr>
            <p:cNvPicPr>
              <a:picLocks noChangeAspect="1"/>
            </p:cNvPicPr>
            <p:nvPr/>
          </p:nvPicPr>
          <p:blipFill>
            <a:blip r:embed="rId2"/>
            <a:stretch>
              <a:fillRect/>
            </a:stretch>
          </p:blipFill>
          <p:spPr>
            <a:xfrm>
              <a:off x="5678910" y="2126336"/>
              <a:ext cx="834179" cy="834179"/>
            </a:xfrm>
            <a:prstGeom prst="rect">
              <a:avLst/>
            </a:prstGeom>
          </p:spPr>
        </p:pic>
      </p:grpSp>
      <p:grpSp>
        <p:nvGrpSpPr>
          <p:cNvPr id="7" name="Group 6">
            <a:extLst>
              <a:ext uri="{FF2B5EF4-FFF2-40B4-BE49-F238E27FC236}">
                <a16:creationId xmlns:a16="http://schemas.microsoft.com/office/drawing/2014/main" id="{F0A7C2A2-E919-E3B1-517E-24B6EE781889}"/>
              </a:ext>
            </a:extLst>
          </p:cNvPr>
          <p:cNvGrpSpPr/>
          <p:nvPr/>
        </p:nvGrpSpPr>
        <p:grpSpPr>
          <a:xfrm>
            <a:off x="7813278" y="2063100"/>
            <a:ext cx="2955968" cy="1483327"/>
            <a:chOff x="7813278" y="2063100"/>
            <a:chExt cx="2955968" cy="1483327"/>
          </a:xfrm>
        </p:grpSpPr>
        <p:grpSp>
          <p:nvGrpSpPr>
            <p:cNvPr id="73" name="Group 72">
              <a:extLst>
                <a:ext uri="{FF2B5EF4-FFF2-40B4-BE49-F238E27FC236}">
                  <a16:creationId xmlns:a16="http://schemas.microsoft.com/office/drawing/2014/main" id="{3B1F0AC4-C4DC-4B5F-8909-7789573FB25C}"/>
                </a:ext>
              </a:extLst>
            </p:cNvPr>
            <p:cNvGrpSpPr/>
            <p:nvPr/>
          </p:nvGrpSpPr>
          <p:grpSpPr>
            <a:xfrm>
              <a:off x="7813278" y="2063100"/>
              <a:ext cx="2955968" cy="1483327"/>
              <a:chOff x="5581794" y="1283865"/>
              <a:chExt cx="1569816" cy="1414720"/>
            </a:xfrm>
          </p:grpSpPr>
          <p:sp>
            <p:nvSpPr>
              <p:cNvPr id="75" name="Rectangle: Single Corner Rounded 7">
                <a:extLst>
                  <a:ext uri="{FF2B5EF4-FFF2-40B4-BE49-F238E27FC236}">
                    <a16:creationId xmlns:a16="http://schemas.microsoft.com/office/drawing/2014/main" id="{7C3A89B0-5B03-4021-886A-B617B8DDCEF7}"/>
                  </a:ext>
                </a:extLst>
              </p:cNvPr>
              <p:cNvSpPr/>
              <p:nvPr/>
            </p:nvSpPr>
            <p:spPr>
              <a:xfrm flipH="1">
                <a:off x="5587955" y="1283865"/>
                <a:ext cx="1563655" cy="1414720"/>
              </a:xfrm>
              <a:prstGeom prst="roundRect">
                <a:avLst/>
              </a:prstGeom>
              <a:solidFill>
                <a:srgbClr val="002146"/>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ving straight is what we do">
                <a:extLst>
                  <a:ext uri="{FF2B5EF4-FFF2-40B4-BE49-F238E27FC236}">
                    <a16:creationId xmlns:a16="http://schemas.microsoft.com/office/drawing/2014/main" id="{4C5A04E2-F4D2-4C50-A30A-08C7622A2F2F}"/>
                  </a:ext>
                </a:extLst>
              </p:cNvPr>
              <p:cNvSpPr txBox="1"/>
              <p:nvPr/>
            </p:nvSpPr>
            <p:spPr>
              <a:xfrm>
                <a:off x="5581794" y="2067391"/>
                <a:ext cx="1534356" cy="508804"/>
              </a:xfrm>
              <a:prstGeom prst="round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2800" cap="none">
                    <a:solidFill>
                      <a:schemeClr val="bg1"/>
                    </a:solidFill>
                    <a:latin typeface="Arial" panose="020B0604020202020204" pitchFamily="34" charset="0"/>
                    <a:cs typeface="Arial" panose="020B0604020202020204" pitchFamily="34" charset="0"/>
                  </a:rPr>
                  <a:t>Opportunity</a:t>
                </a:r>
                <a:endParaRPr lang="en-US" sz="1300" cap="none">
                  <a:solidFill>
                    <a:schemeClr val="bg1"/>
                  </a:solidFill>
                  <a:latin typeface="Arial" panose="020B0604020202020204" pitchFamily="34" charset="0"/>
                  <a:cs typeface="Arial" panose="020B0604020202020204" pitchFamily="34" charset="0"/>
                </a:endParaRPr>
              </a:p>
            </p:txBody>
          </p:sp>
        </p:grpSp>
        <p:pic>
          <p:nvPicPr>
            <p:cNvPr id="77" name="Picture 76">
              <a:extLst>
                <a:ext uri="{FF2B5EF4-FFF2-40B4-BE49-F238E27FC236}">
                  <a16:creationId xmlns:a16="http://schemas.microsoft.com/office/drawing/2014/main" id="{22FFFCF6-83D9-41DF-959A-05110F20B930}"/>
                </a:ext>
              </a:extLst>
            </p:cNvPr>
            <p:cNvPicPr>
              <a:picLocks noChangeAspect="1"/>
            </p:cNvPicPr>
            <p:nvPr/>
          </p:nvPicPr>
          <p:blipFill>
            <a:blip r:embed="rId3"/>
            <a:stretch>
              <a:fillRect/>
            </a:stretch>
          </p:blipFill>
          <p:spPr>
            <a:xfrm>
              <a:off x="8902440" y="2123248"/>
              <a:ext cx="710873" cy="781959"/>
            </a:xfrm>
            <a:prstGeom prst="rect">
              <a:avLst/>
            </a:prstGeom>
          </p:spPr>
        </p:pic>
      </p:grpSp>
      <p:sp>
        <p:nvSpPr>
          <p:cNvPr id="32" name="Rectangle: Rounded Corners 31">
            <a:extLst>
              <a:ext uri="{FF2B5EF4-FFF2-40B4-BE49-F238E27FC236}">
                <a16:creationId xmlns:a16="http://schemas.microsoft.com/office/drawing/2014/main" id="{A080BE7C-9B81-41F4-A0F5-B1D0825C4C72}"/>
              </a:ext>
            </a:extLst>
          </p:cNvPr>
          <p:cNvSpPr/>
          <p:nvPr/>
        </p:nvSpPr>
        <p:spPr>
          <a:xfrm>
            <a:off x="4593844" y="3523647"/>
            <a:ext cx="2940524" cy="2554506"/>
          </a:xfrm>
          <a:prstGeom prst="roundRect">
            <a:avLst>
              <a:gd name="adj" fmla="val 8877"/>
            </a:avLst>
          </a:prstGeom>
          <a:solidFill>
            <a:srgbClr val="E0E6E6">
              <a:alpha val="70000"/>
            </a:srgbClr>
          </a:solidFill>
          <a:ln>
            <a:solidFill>
              <a:srgbClr val="E0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000">
                <a:solidFill>
                  <a:srgbClr val="55585B"/>
                </a:solidFill>
              </a:rPr>
              <a:t>Add to CANP’s collective voice at the State Capitol as we promote the vital role that NPs play</a:t>
            </a:r>
          </a:p>
        </p:txBody>
      </p:sp>
      <p:sp>
        <p:nvSpPr>
          <p:cNvPr id="34" name="Rectangle: Rounded Corners 33">
            <a:extLst>
              <a:ext uri="{FF2B5EF4-FFF2-40B4-BE49-F238E27FC236}">
                <a16:creationId xmlns:a16="http://schemas.microsoft.com/office/drawing/2014/main" id="{AC1CECC8-3973-4FD7-A365-EABA92B27CC6}"/>
              </a:ext>
            </a:extLst>
          </p:cNvPr>
          <p:cNvSpPr/>
          <p:nvPr/>
        </p:nvSpPr>
        <p:spPr>
          <a:xfrm>
            <a:off x="7858166" y="3546427"/>
            <a:ext cx="2940524" cy="2531725"/>
          </a:xfrm>
          <a:prstGeom prst="roundRect">
            <a:avLst>
              <a:gd name="adj" fmla="val 8168"/>
            </a:avLst>
          </a:prstGeom>
          <a:solidFill>
            <a:srgbClr val="E0E6E6">
              <a:alpha val="70000"/>
            </a:srgbClr>
          </a:solidFill>
          <a:ln>
            <a:solidFill>
              <a:srgbClr val="E0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spcBef>
                <a:spcPts val="0"/>
              </a:spcBef>
              <a:buFont typeface="Arial" panose="020B0604020202020204" pitchFamily="34" charset="0"/>
              <a:buNone/>
            </a:pPr>
            <a:endParaRPr lang="en-US" sz="2000">
              <a:solidFill>
                <a:srgbClr val="55585B"/>
              </a:solidFill>
            </a:endParaRPr>
          </a:p>
        </p:txBody>
      </p:sp>
      <p:grpSp>
        <p:nvGrpSpPr>
          <p:cNvPr id="5" name="Group 4">
            <a:extLst>
              <a:ext uri="{FF2B5EF4-FFF2-40B4-BE49-F238E27FC236}">
                <a16:creationId xmlns:a16="http://schemas.microsoft.com/office/drawing/2014/main" id="{16AD57A5-28D3-58B1-F1E0-B31BC0F0E2AF}"/>
              </a:ext>
            </a:extLst>
          </p:cNvPr>
          <p:cNvGrpSpPr/>
          <p:nvPr/>
        </p:nvGrpSpPr>
        <p:grpSpPr>
          <a:xfrm>
            <a:off x="1341272" y="2063099"/>
            <a:ext cx="2925558" cy="1484365"/>
            <a:chOff x="1341272" y="2063099"/>
            <a:chExt cx="2925558" cy="1484365"/>
          </a:xfrm>
        </p:grpSpPr>
        <p:grpSp>
          <p:nvGrpSpPr>
            <p:cNvPr id="40" name="Group 39">
              <a:extLst>
                <a:ext uri="{FF2B5EF4-FFF2-40B4-BE49-F238E27FC236}">
                  <a16:creationId xmlns:a16="http://schemas.microsoft.com/office/drawing/2014/main" id="{799814C3-F23C-4B80-BCCB-F7B85D823885}"/>
                </a:ext>
              </a:extLst>
            </p:cNvPr>
            <p:cNvGrpSpPr/>
            <p:nvPr/>
          </p:nvGrpSpPr>
          <p:grpSpPr>
            <a:xfrm>
              <a:off x="1341272" y="2063099"/>
              <a:ext cx="2925558" cy="1484365"/>
              <a:chOff x="5587956" y="1283864"/>
              <a:chExt cx="1534356" cy="1414720"/>
            </a:xfrm>
          </p:grpSpPr>
          <p:sp>
            <p:nvSpPr>
              <p:cNvPr id="42" name="Rectangle: Single Corner Rounded 7">
                <a:extLst>
                  <a:ext uri="{FF2B5EF4-FFF2-40B4-BE49-F238E27FC236}">
                    <a16:creationId xmlns:a16="http://schemas.microsoft.com/office/drawing/2014/main" id="{84EF50AB-E6EA-4A2A-B40B-919574CED793}"/>
                  </a:ext>
                </a:extLst>
              </p:cNvPr>
              <p:cNvSpPr/>
              <p:nvPr/>
            </p:nvSpPr>
            <p:spPr>
              <a:xfrm flipH="1">
                <a:off x="5587956" y="1283864"/>
                <a:ext cx="1534356" cy="1414720"/>
              </a:xfrm>
              <a:prstGeom prst="roundRect">
                <a:avLst/>
              </a:prstGeom>
              <a:solidFill>
                <a:srgbClr val="002146"/>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ving straight is what we do">
                <a:extLst>
                  <a:ext uri="{FF2B5EF4-FFF2-40B4-BE49-F238E27FC236}">
                    <a16:creationId xmlns:a16="http://schemas.microsoft.com/office/drawing/2014/main" id="{A3F586F4-6E8A-432F-B7D8-6A0408032445}"/>
                  </a:ext>
                </a:extLst>
              </p:cNvPr>
              <p:cNvSpPr txBox="1"/>
              <p:nvPr/>
            </p:nvSpPr>
            <p:spPr>
              <a:xfrm>
                <a:off x="5587956" y="2109289"/>
                <a:ext cx="1534356" cy="508449"/>
              </a:xfrm>
              <a:prstGeom prst="round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2800" cap="none">
                    <a:solidFill>
                      <a:schemeClr val="bg1"/>
                    </a:solidFill>
                    <a:latin typeface="Arial" panose="020B0604020202020204" pitchFamily="34" charset="0"/>
                    <a:cs typeface="Arial" panose="020B0604020202020204" pitchFamily="34" charset="0"/>
                  </a:rPr>
                  <a:t>Community</a:t>
                </a:r>
                <a:endParaRPr lang="en-US" sz="1300" cap="none">
                  <a:solidFill>
                    <a:schemeClr val="bg1"/>
                  </a:solidFill>
                  <a:latin typeface="Arial" panose="020B0604020202020204" pitchFamily="34" charset="0"/>
                  <a:cs typeface="Arial" panose="020B0604020202020204" pitchFamily="34" charset="0"/>
                </a:endParaRPr>
              </a:p>
            </p:txBody>
          </p:sp>
        </p:grpSp>
        <p:pic>
          <p:nvPicPr>
            <p:cNvPr id="36" name="Picture 35">
              <a:extLst>
                <a:ext uri="{FF2B5EF4-FFF2-40B4-BE49-F238E27FC236}">
                  <a16:creationId xmlns:a16="http://schemas.microsoft.com/office/drawing/2014/main" id="{B641C037-B7C8-4746-930B-7C356645EBD6}"/>
                </a:ext>
              </a:extLst>
            </p:cNvPr>
            <p:cNvPicPr>
              <a:picLocks noChangeAspect="1"/>
            </p:cNvPicPr>
            <p:nvPr/>
          </p:nvPicPr>
          <p:blipFill>
            <a:blip r:embed="rId4"/>
            <a:stretch>
              <a:fillRect/>
            </a:stretch>
          </p:blipFill>
          <p:spPr>
            <a:xfrm>
              <a:off x="2400818" y="2123248"/>
              <a:ext cx="786882" cy="829998"/>
            </a:xfrm>
            <a:prstGeom prst="rect">
              <a:avLst/>
            </a:prstGeom>
          </p:spPr>
        </p:pic>
      </p:grpSp>
      <p:sp>
        <p:nvSpPr>
          <p:cNvPr id="4" name="TextBox 3">
            <a:extLst>
              <a:ext uri="{FF2B5EF4-FFF2-40B4-BE49-F238E27FC236}">
                <a16:creationId xmlns:a16="http://schemas.microsoft.com/office/drawing/2014/main" id="{0E44789C-72D6-449E-A5E7-679A1D970335}"/>
              </a:ext>
            </a:extLst>
          </p:cNvPr>
          <p:cNvSpPr txBox="1"/>
          <p:nvPr/>
        </p:nvSpPr>
        <p:spPr>
          <a:xfrm>
            <a:off x="1377265" y="4110639"/>
            <a:ext cx="2845039" cy="1015663"/>
          </a:xfrm>
          <a:prstGeom prst="rect">
            <a:avLst/>
          </a:prstGeom>
          <a:noFill/>
        </p:spPr>
        <p:txBody>
          <a:bodyPr wrap="square" rtlCol="0">
            <a:spAutoFit/>
          </a:bodyPr>
          <a:lstStyle/>
          <a:p>
            <a:pPr algn="ctr"/>
            <a:r>
              <a:rPr lang="en-US" sz="2000">
                <a:solidFill>
                  <a:srgbClr val="55585B"/>
                </a:solidFill>
              </a:rPr>
              <a:t>Find inspiration from a supportive network of NP peers</a:t>
            </a:r>
          </a:p>
        </p:txBody>
      </p:sp>
      <p:sp>
        <p:nvSpPr>
          <p:cNvPr id="25" name="TextBox 24">
            <a:extLst>
              <a:ext uri="{FF2B5EF4-FFF2-40B4-BE49-F238E27FC236}">
                <a16:creationId xmlns:a16="http://schemas.microsoft.com/office/drawing/2014/main" id="{3B91B74C-9E65-4E6D-A561-8E435639443A}"/>
              </a:ext>
            </a:extLst>
          </p:cNvPr>
          <p:cNvSpPr txBox="1"/>
          <p:nvPr/>
        </p:nvSpPr>
        <p:spPr>
          <a:xfrm>
            <a:off x="7915520" y="4108709"/>
            <a:ext cx="2845039" cy="1631216"/>
          </a:xfrm>
          <a:prstGeom prst="rect">
            <a:avLst/>
          </a:prstGeom>
          <a:noFill/>
        </p:spPr>
        <p:txBody>
          <a:bodyPr wrap="square" rtlCol="0">
            <a:spAutoFit/>
          </a:bodyPr>
          <a:lstStyle/>
          <a:p>
            <a:pPr marL="0" lvl="2" indent="0" algn="ctr">
              <a:spcBef>
                <a:spcPts val="0"/>
              </a:spcBef>
              <a:buFont typeface="Arial" panose="020B0604020202020204" pitchFamily="34" charset="0"/>
              <a:buNone/>
            </a:pPr>
            <a:r>
              <a:rPr lang="en-US" sz="2000">
                <a:solidFill>
                  <a:srgbClr val="55585B"/>
                </a:solidFill>
              </a:rPr>
              <a:t>Access to events, educational programs, practice &amp; legal advice and professional discounts </a:t>
            </a:r>
          </a:p>
        </p:txBody>
      </p:sp>
      <p:sp>
        <p:nvSpPr>
          <p:cNvPr id="23" name="Footer Placeholder 6">
            <a:extLst>
              <a:ext uri="{FF2B5EF4-FFF2-40B4-BE49-F238E27FC236}">
                <a16:creationId xmlns:a16="http://schemas.microsoft.com/office/drawing/2014/main" id="{CAB86AD5-ED30-40DE-820E-5F2DE99C9D57}"/>
              </a:ext>
            </a:extLst>
          </p:cNvPr>
          <p:cNvSpPr>
            <a:spLocks noGrp="1"/>
          </p:cNvSpPr>
          <p:nvPr>
            <p:ph type="ftr" sz="quarter" idx="11"/>
          </p:nvPr>
        </p:nvSpPr>
        <p:spPr>
          <a:xfrm>
            <a:off x="400409" y="637540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EFFFE"/>
                </a:solidFill>
                <a:latin typeface="Arial"/>
              </a:rPr>
              <a:t>THE CANP EXPERIENCE</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Tree>
    <p:extLst>
      <p:ext uri="{BB962C8B-B14F-4D97-AF65-F5344CB8AC3E}">
        <p14:creationId xmlns:p14="http://schemas.microsoft.com/office/powerpoint/2010/main" val="259511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2" grpId="0" animBg="1"/>
      <p:bldP spid="34" grpId="0" animBg="1"/>
      <p:bldP spid="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770CD-E69C-9B43-A21F-40C6FB23E969}"/>
              </a:ext>
            </a:extLst>
          </p:cNvPr>
          <p:cNvSpPr>
            <a:spLocks noGrp="1"/>
          </p:cNvSpPr>
          <p:nvPr>
            <p:ph type="title"/>
          </p:nvPr>
        </p:nvSpPr>
        <p:spPr/>
        <p:txBody>
          <a:bodyPr/>
          <a:lstStyle/>
          <a:p>
            <a:r>
              <a:rPr lang="en-US"/>
              <a:t>Power</a:t>
            </a:r>
            <a:br>
              <a:rPr lang="en-US"/>
            </a:br>
            <a:r>
              <a:rPr lang="en-US"/>
              <a:t>in Practice</a:t>
            </a:r>
          </a:p>
        </p:txBody>
      </p:sp>
    </p:spTree>
    <p:extLst>
      <p:ext uri="{BB962C8B-B14F-4D97-AF65-F5344CB8AC3E}">
        <p14:creationId xmlns:p14="http://schemas.microsoft.com/office/powerpoint/2010/main" val="311912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6734CA-D605-440E-AE85-E5E8BE60707B}"/>
              </a:ext>
            </a:extLst>
          </p:cNvPr>
          <p:cNvSpPr/>
          <p:nvPr/>
        </p:nvSpPr>
        <p:spPr>
          <a:xfrm>
            <a:off x="0" y="4482235"/>
            <a:ext cx="12192000" cy="1378127"/>
          </a:xfrm>
          <a:prstGeom prst="rect">
            <a:avLst/>
          </a:prstGeom>
          <a:solidFill>
            <a:srgbClr val="E0E6E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Meet the Leaders</a:t>
            </a:r>
          </a:p>
          <a:p>
            <a:endParaRPr lang="en-US"/>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p:txBody>
          <a:bodyPr/>
          <a:lstStyle/>
          <a:p>
            <a:r>
              <a:rPr lang="en-US"/>
              <a:t>Board of Directors</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BOARD OF DIRECTORS</a:t>
            </a: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a:xfrm>
            <a:off x="4724400" y="637540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graphicFrame>
        <p:nvGraphicFramePr>
          <p:cNvPr id="11" name="Table 10">
            <a:extLst>
              <a:ext uri="{FF2B5EF4-FFF2-40B4-BE49-F238E27FC236}">
                <a16:creationId xmlns:a16="http://schemas.microsoft.com/office/drawing/2014/main" id="{5EC0A9E8-D539-461A-8A69-4BA34B93EED7}"/>
              </a:ext>
            </a:extLst>
          </p:cNvPr>
          <p:cNvGraphicFramePr>
            <a:graphicFrameLocks noGrp="1"/>
          </p:cNvGraphicFramePr>
          <p:nvPr>
            <p:extLst>
              <p:ext uri="{D42A27DB-BD31-4B8C-83A1-F6EECF244321}">
                <p14:modId xmlns:p14="http://schemas.microsoft.com/office/powerpoint/2010/main" val="2410602778"/>
              </p:ext>
            </p:extLst>
          </p:nvPr>
        </p:nvGraphicFramePr>
        <p:xfrm>
          <a:off x="380999" y="4544707"/>
          <a:ext cx="11430000" cy="12496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218993794"/>
                    </a:ext>
                  </a:extLst>
                </a:gridCol>
                <a:gridCol w="2286000">
                  <a:extLst>
                    <a:ext uri="{9D8B030D-6E8A-4147-A177-3AD203B41FA5}">
                      <a16:colId xmlns:a16="http://schemas.microsoft.com/office/drawing/2014/main" val="3142991048"/>
                    </a:ext>
                  </a:extLst>
                </a:gridCol>
                <a:gridCol w="2286000">
                  <a:extLst>
                    <a:ext uri="{9D8B030D-6E8A-4147-A177-3AD203B41FA5}">
                      <a16:colId xmlns:a16="http://schemas.microsoft.com/office/drawing/2014/main" val="3873625617"/>
                    </a:ext>
                  </a:extLst>
                </a:gridCol>
                <a:gridCol w="2286000">
                  <a:extLst>
                    <a:ext uri="{9D8B030D-6E8A-4147-A177-3AD203B41FA5}">
                      <a16:colId xmlns:a16="http://schemas.microsoft.com/office/drawing/2014/main" val="1220060235"/>
                    </a:ext>
                  </a:extLst>
                </a:gridCol>
                <a:gridCol w="2286000">
                  <a:extLst>
                    <a:ext uri="{9D8B030D-6E8A-4147-A177-3AD203B41FA5}">
                      <a16:colId xmlns:a16="http://schemas.microsoft.com/office/drawing/2014/main" val="619745129"/>
                    </a:ext>
                  </a:extLst>
                </a:gridCol>
              </a:tblGrid>
              <a:tr h="936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a:solidFill>
                            <a:srgbClr val="002146"/>
                          </a:solidFill>
                          <a:latin typeface="+mn-lt"/>
                          <a:ea typeface="+mn-ea"/>
                          <a:cs typeface="+mn-cs"/>
                        </a:rPr>
                        <a:t>Vice President, Finance</a:t>
                      </a:r>
                      <a:br>
                        <a:rPr lang="en-US" sz="1900" b="1" kern="1200">
                          <a:solidFill>
                            <a:srgbClr val="002146"/>
                          </a:solidFill>
                          <a:latin typeface="+mn-lt"/>
                          <a:ea typeface="+mn-ea"/>
                          <a:cs typeface="+mn-cs"/>
                        </a:rPr>
                      </a:br>
                      <a:r>
                        <a:rPr lang="en-US" sz="1900" b="0" kern="1200">
                          <a:solidFill>
                            <a:schemeClr val="tx2"/>
                          </a:solidFill>
                          <a:latin typeface="+mn-lt"/>
                          <a:ea typeface="+mn-ea"/>
                          <a:cs typeface="+mn-cs"/>
                        </a:rPr>
                        <a:t>John Aldrich Alejandro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002146"/>
                          </a:solidFill>
                          <a:latin typeface="+mn-lt"/>
                          <a:ea typeface="+mn-ea"/>
                          <a:cs typeface="+mn-cs"/>
                        </a:rPr>
                        <a:t>Immediate Past President</a:t>
                      </a:r>
                      <a:br>
                        <a:rPr lang="en-US" sz="1900" b="1" kern="1200" dirty="0">
                          <a:solidFill>
                            <a:srgbClr val="002146"/>
                          </a:solidFill>
                          <a:latin typeface="+mn-lt"/>
                          <a:ea typeface="+mn-ea"/>
                          <a:cs typeface="+mn-cs"/>
                        </a:rPr>
                      </a:br>
                      <a:r>
                        <a:rPr lang="en-US" sz="1900" b="0" kern="1200" dirty="0">
                          <a:solidFill>
                            <a:schemeClr val="tx2"/>
                          </a:solidFill>
                          <a:latin typeface="+mn-lt"/>
                          <a:ea typeface="+mn-ea"/>
                          <a:cs typeface="+mn-cs"/>
                        </a:rPr>
                        <a:t>Cynthia Jovanov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002146"/>
                          </a:solidFill>
                          <a:latin typeface="+mn-lt"/>
                          <a:ea typeface="+mn-ea"/>
                          <a:cs typeface="+mn-cs"/>
                        </a:rPr>
                        <a:t>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tx2"/>
                          </a:solidFill>
                          <a:latin typeface="+mn-lt"/>
                          <a:ea typeface="+mn-ea"/>
                          <a:cs typeface="+mn-cs"/>
                        </a:rPr>
                        <a:t>Aimee Paulson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b="0" kern="120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002146"/>
                          </a:solidFill>
                          <a:latin typeface="+mn-lt"/>
                          <a:ea typeface="+mn-ea"/>
                          <a:cs typeface="+mn-cs"/>
                        </a:rPr>
                        <a:t>President Elect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tx2"/>
                          </a:solidFill>
                          <a:latin typeface="+mn-lt"/>
                          <a:ea typeface="+mn-ea"/>
                          <a:cs typeface="+mn-cs"/>
                        </a:rPr>
                        <a:t>Surani Hayre-Kwan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rgbClr val="002146"/>
                          </a:solidFill>
                          <a:latin typeface="+mn-lt"/>
                          <a:ea typeface="+mn-ea"/>
                          <a:cs typeface="+mn-cs"/>
                        </a:rPr>
                        <a:t>Vice President, Corporate Affairs</a:t>
                      </a:r>
                      <a:br>
                        <a:rPr lang="en-US" sz="1900" b="1" kern="1200" dirty="0">
                          <a:solidFill>
                            <a:srgbClr val="002146"/>
                          </a:solidFill>
                          <a:latin typeface="+mn-lt"/>
                          <a:ea typeface="+mn-ea"/>
                          <a:cs typeface="+mn-cs"/>
                        </a:rPr>
                      </a:br>
                      <a:r>
                        <a:rPr lang="en-US" sz="1900" b="0" kern="1200" dirty="0">
                          <a:solidFill>
                            <a:schemeClr val="tx2"/>
                          </a:solidFill>
                          <a:latin typeface="+mn-lt"/>
                          <a:ea typeface="+mn-ea"/>
                          <a:cs typeface="+mn-cs"/>
                        </a:rPr>
                        <a:t>Tiffany Nielsen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42674"/>
                  </a:ext>
                </a:extLst>
              </a:tr>
            </a:tbl>
          </a:graphicData>
        </a:graphic>
      </p:graphicFrame>
      <p:pic>
        <p:nvPicPr>
          <p:cNvPr id="14" name="Picture 13" descr="A person holding a sign posing for the camera&#10;&#10;Description automatically generated">
            <a:extLst>
              <a:ext uri="{FF2B5EF4-FFF2-40B4-BE49-F238E27FC236}">
                <a16:creationId xmlns:a16="http://schemas.microsoft.com/office/drawing/2014/main" id="{BD351E66-038D-5223-84EE-9B88027AD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4087" y="2239838"/>
            <a:ext cx="2020824" cy="2020824"/>
          </a:xfrm>
          <a:prstGeom prst="rect">
            <a:avLst/>
          </a:prstGeom>
        </p:spPr>
      </p:pic>
      <p:pic>
        <p:nvPicPr>
          <p:cNvPr id="17" name="Picture 16" descr="A person smiling for the camera&#10;&#10;Description automatically generated with low confidence">
            <a:extLst>
              <a:ext uri="{FF2B5EF4-FFF2-40B4-BE49-F238E27FC236}">
                <a16:creationId xmlns:a16="http://schemas.microsoft.com/office/drawing/2014/main" id="{F351D457-3807-354B-B539-784B011340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501" y="2239834"/>
            <a:ext cx="2020828" cy="2020828"/>
          </a:xfrm>
          <a:prstGeom prst="rect">
            <a:avLst/>
          </a:prstGeom>
        </p:spPr>
      </p:pic>
      <p:pic>
        <p:nvPicPr>
          <p:cNvPr id="19" name="Picture 18" descr="A person in a suit&#10;&#10;Description automatically generated with medium confidence">
            <a:extLst>
              <a:ext uri="{FF2B5EF4-FFF2-40B4-BE49-F238E27FC236}">
                <a16:creationId xmlns:a16="http://schemas.microsoft.com/office/drawing/2014/main" id="{14ED6FC9-4E16-9DF0-6B93-225BB98F51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557" y="2274447"/>
            <a:ext cx="2020828" cy="2020828"/>
          </a:xfrm>
          <a:prstGeom prst="rect">
            <a:avLst/>
          </a:prstGeom>
        </p:spPr>
      </p:pic>
      <p:pic>
        <p:nvPicPr>
          <p:cNvPr id="5" name="Picture 4" descr="A picture containing person, person, smiling, white&#10;&#10;Description automatically generated">
            <a:extLst>
              <a:ext uri="{FF2B5EF4-FFF2-40B4-BE49-F238E27FC236}">
                <a16:creationId xmlns:a16="http://schemas.microsoft.com/office/drawing/2014/main" id="{88D0B5D1-5522-7479-E9A1-D7DFDC578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0343" y="2211217"/>
            <a:ext cx="2084057" cy="2084057"/>
          </a:xfrm>
          <a:prstGeom prst="rect">
            <a:avLst/>
          </a:prstGeom>
        </p:spPr>
      </p:pic>
      <p:pic>
        <p:nvPicPr>
          <p:cNvPr id="6" name="Picture 5">
            <a:extLst>
              <a:ext uri="{FF2B5EF4-FFF2-40B4-BE49-F238E27FC236}">
                <a16:creationId xmlns:a16="http://schemas.microsoft.com/office/drawing/2014/main" id="{0FB969AA-3D7B-E863-ACAC-2F2FA9EB747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41794" y="2239834"/>
            <a:ext cx="2020828" cy="2020828"/>
          </a:xfrm>
          <a:prstGeom prst="flowChartConnector">
            <a:avLst/>
          </a:prstGeom>
        </p:spPr>
      </p:pic>
    </p:spTree>
    <p:extLst>
      <p:ext uri="{BB962C8B-B14F-4D97-AF65-F5344CB8AC3E}">
        <p14:creationId xmlns:p14="http://schemas.microsoft.com/office/powerpoint/2010/main" val="218865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 presetClass="entr" presetSubtype="0" fill="hold" grpId="0" nodeType="with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6734CA-D605-440E-AE85-E5E8BE60707B}"/>
              </a:ext>
            </a:extLst>
          </p:cNvPr>
          <p:cNvSpPr/>
          <p:nvPr/>
        </p:nvSpPr>
        <p:spPr>
          <a:xfrm>
            <a:off x="0" y="4523185"/>
            <a:ext cx="12192000" cy="1378127"/>
          </a:xfrm>
          <a:prstGeom prst="rect">
            <a:avLst/>
          </a:prstGeom>
          <a:solidFill>
            <a:srgbClr val="E0E6E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p:txBody>
          <a:bodyPr/>
          <a:lstStyle/>
          <a:p>
            <a:r>
              <a:rPr lang="en-US"/>
              <a:t>Meet the Leaders</a:t>
            </a:r>
          </a:p>
          <a:p>
            <a:endParaRPr lang="en-US"/>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a:xfrm>
            <a:off x="399061" y="117475"/>
            <a:ext cx="10563720" cy="914400"/>
          </a:xfrm>
        </p:spPr>
        <p:txBody>
          <a:bodyPr/>
          <a:lstStyle/>
          <a:p>
            <a:r>
              <a:rPr lang="en-US"/>
              <a:t>Board of Directors</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20" normalizeH="0" baseline="0" noProof="0">
                <a:ln>
                  <a:noFill/>
                </a:ln>
                <a:solidFill>
                  <a:srgbClr val="FEFFFE"/>
                </a:solidFill>
                <a:effectLst/>
                <a:uLnTx/>
                <a:uFillTx/>
                <a:latin typeface="Arial"/>
                <a:ea typeface="+mn-ea"/>
                <a:cs typeface="+mn-cs"/>
              </a:rPr>
              <a:t>BOARD OF DIRECTORS</a:t>
            </a: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a:xfrm>
            <a:off x="4724400" y="637540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graphicFrame>
        <p:nvGraphicFramePr>
          <p:cNvPr id="11" name="Table 10">
            <a:extLst>
              <a:ext uri="{FF2B5EF4-FFF2-40B4-BE49-F238E27FC236}">
                <a16:creationId xmlns:a16="http://schemas.microsoft.com/office/drawing/2014/main" id="{5EC0A9E8-D539-461A-8A69-4BA34B93EED7}"/>
              </a:ext>
            </a:extLst>
          </p:cNvPr>
          <p:cNvGraphicFramePr>
            <a:graphicFrameLocks noGrp="1"/>
          </p:cNvGraphicFramePr>
          <p:nvPr>
            <p:extLst>
              <p:ext uri="{D42A27DB-BD31-4B8C-83A1-F6EECF244321}">
                <p14:modId xmlns:p14="http://schemas.microsoft.com/office/powerpoint/2010/main" val="3122158034"/>
              </p:ext>
            </p:extLst>
          </p:nvPr>
        </p:nvGraphicFramePr>
        <p:xfrm>
          <a:off x="381000" y="4687949"/>
          <a:ext cx="11430000" cy="1066800"/>
        </p:xfrm>
        <a:graphic>
          <a:graphicData uri="http://schemas.openxmlformats.org/drawingml/2006/table">
            <a:tbl>
              <a:tblPr firstRow="1" bandRow="1">
                <a:tableStyleId>{5C22544A-7EE6-4342-B048-85BDC9FD1C3A}</a:tableStyleId>
              </a:tblPr>
              <a:tblGrid>
                <a:gridCol w="1900287">
                  <a:extLst>
                    <a:ext uri="{9D8B030D-6E8A-4147-A177-3AD203B41FA5}">
                      <a16:colId xmlns:a16="http://schemas.microsoft.com/office/drawing/2014/main" val="1218993794"/>
                    </a:ext>
                  </a:extLst>
                </a:gridCol>
                <a:gridCol w="1988453">
                  <a:extLst>
                    <a:ext uri="{9D8B030D-6E8A-4147-A177-3AD203B41FA5}">
                      <a16:colId xmlns:a16="http://schemas.microsoft.com/office/drawing/2014/main" val="3142991048"/>
                    </a:ext>
                  </a:extLst>
                </a:gridCol>
                <a:gridCol w="1826260">
                  <a:extLst>
                    <a:ext uri="{9D8B030D-6E8A-4147-A177-3AD203B41FA5}">
                      <a16:colId xmlns:a16="http://schemas.microsoft.com/office/drawing/2014/main" val="3873625617"/>
                    </a:ext>
                  </a:extLst>
                </a:gridCol>
                <a:gridCol w="1905000">
                  <a:extLst>
                    <a:ext uri="{9D8B030D-6E8A-4147-A177-3AD203B41FA5}">
                      <a16:colId xmlns:a16="http://schemas.microsoft.com/office/drawing/2014/main" val="1220060235"/>
                    </a:ext>
                  </a:extLst>
                </a:gridCol>
                <a:gridCol w="1905000">
                  <a:extLst>
                    <a:ext uri="{9D8B030D-6E8A-4147-A177-3AD203B41FA5}">
                      <a16:colId xmlns:a16="http://schemas.microsoft.com/office/drawing/2014/main" val="619745129"/>
                    </a:ext>
                  </a:extLst>
                </a:gridCol>
                <a:gridCol w="1905000">
                  <a:extLst>
                    <a:ext uri="{9D8B030D-6E8A-4147-A177-3AD203B41FA5}">
                      <a16:colId xmlns:a16="http://schemas.microsoft.com/office/drawing/2014/main" val="2806520801"/>
                    </a:ext>
                  </a:extLst>
                </a:gridCol>
              </a:tblGrid>
              <a:tr h="9666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146"/>
                          </a:solidFill>
                          <a:latin typeface="+mn-lt"/>
                          <a:ea typeface="+mn-ea"/>
                          <a:cs typeface="+mn-cs"/>
                        </a:rPr>
                        <a:t>Health Policy &amp; Practice Co-Chair</a:t>
                      </a:r>
                      <a:br>
                        <a:rPr lang="en-US" sz="1600" b="1" kern="1200" dirty="0">
                          <a:solidFill>
                            <a:srgbClr val="002146"/>
                          </a:solidFill>
                          <a:latin typeface="+mn-lt"/>
                          <a:ea typeface="+mn-ea"/>
                          <a:cs typeface="+mn-cs"/>
                        </a:rPr>
                      </a:br>
                      <a:r>
                        <a:rPr lang="en-US" sz="1600" b="0" kern="1200" dirty="0">
                          <a:solidFill>
                            <a:schemeClr val="tx2"/>
                          </a:solidFill>
                          <a:latin typeface="+mn-lt"/>
                          <a:ea typeface="+mn-ea"/>
                          <a:cs typeface="+mn-cs"/>
                        </a:rPr>
                        <a:t>Adrienne Marks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rgbClr val="002146"/>
                          </a:solidFill>
                          <a:latin typeface="+mn-lt"/>
                          <a:ea typeface="+mn-ea"/>
                          <a:cs typeface="+mn-cs"/>
                        </a:rPr>
                        <a:t>Health Policy &amp; Practice Co-Chair</a:t>
                      </a:r>
                      <a:endParaRPr lang="en-US" sz="1600" b="1" i="0" kern="1200">
                        <a:solidFill>
                          <a:srgbClr val="002146"/>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mn-lt"/>
                          <a:ea typeface="+mn-ea"/>
                          <a:cs typeface="+mn-cs"/>
                        </a:rPr>
                        <a:t>Ron Ordona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146"/>
                          </a:solidFill>
                          <a:latin typeface="+mn-lt"/>
                          <a:ea typeface="+mn-ea"/>
                          <a:cs typeface="+mn-cs"/>
                        </a:rPr>
                        <a:t>Membership Chair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n-lt"/>
                          <a:ea typeface="+mn-ea"/>
                          <a:cs typeface="+mn-cs"/>
                        </a:rPr>
                        <a:t>Rhonda Infante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146"/>
                          </a:solidFill>
                          <a:latin typeface="+mn-lt"/>
                          <a:ea typeface="+mn-ea"/>
                          <a:cs typeface="+mn-cs"/>
                        </a:rPr>
                        <a:t>Educational Affairs Co-Chair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n-lt"/>
                          <a:ea typeface="+mn-ea"/>
                          <a:cs typeface="+mn-cs"/>
                        </a:rPr>
                        <a:t>Lars </a:t>
                      </a:r>
                      <a:r>
                        <a:rPr lang="en-US" sz="1600" b="0" kern="1200" dirty="0" err="1">
                          <a:solidFill>
                            <a:schemeClr val="tx2"/>
                          </a:solidFill>
                          <a:latin typeface="+mn-lt"/>
                          <a:ea typeface="+mn-ea"/>
                          <a:cs typeface="+mn-cs"/>
                        </a:rPr>
                        <a:t>Gjerde</a:t>
                      </a:r>
                      <a:endParaRPr lang="en-US" sz="1600" b="0" kern="120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rgbClr val="002146"/>
                          </a:solidFill>
                          <a:latin typeface="+mn-lt"/>
                          <a:ea typeface="+mn-ea"/>
                          <a:cs typeface="+mn-cs"/>
                        </a:rPr>
                        <a:t>Educational Affairs Co-Chair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mn-lt"/>
                          <a:ea typeface="+mn-ea"/>
                          <a:cs typeface="+mn-cs"/>
                        </a:rPr>
                        <a:t>Holly Kirkland-</a:t>
                      </a:r>
                      <a:r>
                        <a:rPr lang="en-US" sz="1600" b="0" kern="1200" err="1">
                          <a:solidFill>
                            <a:schemeClr val="tx2"/>
                          </a:solidFill>
                          <a:latin typeface="+mn-lt"/>
                          <a:ea typeface="+mn-ea"/>
                          <a:cs typeface="+mn-cs"/>
                        </a:rPr>
                        <a:t>Kyhn</a:t>
                      </a:r>
                      <a:endParaRPr lang="en-US" sz="1600" b="0" kern="120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2146"/>
                          </a:solidFill>
                          <a:latin typeface="+mn-lt"/>
                          <a:ea typeface="+mn-ea"/>
                          <a:cs typeface="+mn-cs"/>
                        </a:rPr>
                        <a:t>Health Justice Chair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solidFill>
                          <a:latin typeface="+mn-lt"/>
                          <a:ea typeface="+mn-ea"/>
                          <a:cs typeface="+mn-cs"/>
                        </a:rPr>
                        <a:t>Cynthia Sanchez</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42674"/>
                  </a:ext>
                </a:extLst>
              </a:tr>
            </a:tbl>
          </a:graphicData>
        </a:graphic>
      </p:graphicFrame>
      <p:pic>
        <p:nvPicPr>
          <p:cNvPr id="16" name="Picture 15">
            <a:extLst>
              <a:ext uri="{FF2B5EF4-FFF2-40B4-BE49-F238E27FC236}">
                <a16:creationId xmlns:a16="http://schemas.microsoft.com/office/drawing/2014/main" id="{7851C990-E910-62D6-285B-3DE30003E00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9994568" y="2160633"/>
            <a:ext cx="1936426" cy="1779048"/>
          </a:xfrm>
          <a:prstGeom prst="flowChartConnector">
            <a:avLst/>
          </a:prstGeom>
        </p:spPr>
      </p:pic>
      <p:pic>
        <p:nvPicPr>
          <p:cNvPr id="9" name="Picture 8">
            <a:extLst>
              <a:ext uri="{FF2B5EF4-FFF2-40B4-BE49-F238E27FC236}">
                <a16:creationId xmlns:a16="http://schemas.microsoft.com/office/drawing/2014/main" id="{199058C2-B03B-FD82-F8D3-EC3705703A97}"/>
              </a:ext>
            </a:extLst>
          </p:cNvPr>
          <p:cNvPicPr>
            <a:picLocks noChangeAspect="1"/>
          </p:cNvPicPr>
          <p:nvPr/>
        </p:nvPicPr>
        <p:blipFill rotWithShape="1">
          <a:blip r:embed="rId4">
            <a:extLst>
              <a:ext uri="{28A0092B-C50C-407E-A947-70E740481C1C}">
                <a14:useLocalDpi xmlns:a14="http://schemas.microsoft.com/office/drawing/2010/main" val="0"/>
              </a:ext>
            </a:extLst>
          </a:blip>
          <a:srcRect t="5645" b="23537"/>
          <a:stretch/>
        </p:blipFill>
        <p:spPr>
          <a:xfrm>
            <a:off x="8058142" y="2160632"/>
            <a:ext cx="1799176" cy="1828800"/>
          </a:xfrm>
          <a:prstGeom prst="ellipse">
            <a:avLst/>
          </a:prstGeom>
          <a:effectLst>
            <a:softEdge rad="0"/>
          </a:effectLst>
        </p:spPr>
      </p:pic>
      <p:pic>
        <p:nvPicPr>
          <p:cNvPr id="6" name="Picture 5" descr="A person in a suit and tie&#10;&#10;Description automatically generated">
            <a:extLst>
              <a:ext uri="{FF2B5EF4-FFF2-40B4-BE49-F238E27FC236}">
                <a16:creationId xmlns:a16="http://schemas.microsoft.com/office/drawing/2014/main" id="{C2809487-ECDF-DAFD-9238-044DC21D3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240" y="2110880"/>
            <a:ext cx="1828800" cy="1828800"/>
          </a:xfrm>
          <a:prstGeom prst="ellipse">
            <a:avLst/>
          </a:prstGeom>
        </p:spPr>
      </p:pic>
      <p:pic>
        <p:nvPicPr>
          <p:cNvPr id="4" name="Picture 3">
            <a:extLst>
              <a:ext uri="{FF2B5EF4-FFF2-40B4-BE49-F238E27FC236}">
                <a16:creationId xmlns:a16="http://schemas.microsoft.com/office/drawing/2014/main" id="{BC9144A1-9EF8-DEF9-B8FE-35D190E801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85290" y="2160632"/>
            <a:ext cx="1828800" cy="1828800"/>
          </a:xfrm>
          <a:prstGeom prst="ellipse">
            <a:avLst/>
          </a:prstGeom>
        </p:spPr>
      </p:pic>
      <p:pic>
        <p:nvPicPr>
          <p:cNvPr id="17" name="Picture 16">
            <a:extLst>
              <a:ext uri="{FF2B5EF4-FFF2-40B4-BE49-F238E27FC236}">
                <a16:creationId xmlns:a16="http://schemas.microsoft.com/office/drawing/2014/main" id="{1B84075F-EF7E-664F-B230-93841088F95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06904" y="2135757"/>
            <a:ext cx="1828800" cy="1828800"/>
          </a:xfrm>
          <a:prstGeom prst="ellipse">
            <a:avLst/>
          </a:prstGeom>
        </p:spPr>
      </p:pic>
      <p:sp>
        <p:nvSpPr>
          <p:cNvPr id="10" name="Oval 9">
            <a:extLst>
              <a:ext uri="{FF2B5EF4-FFF2-40B4-BE49-F238E27FC236}">
                <a16:creationId xmlns:a16="http://schemas.microsoft.com/office/drawing/2014/main" id="{C29DFC4B-6E73-A369-5428-3AB700B4665F}"/>
              </a:ext>
            </a:extLst>
          </p:cNvPr>
          <p:cNvSpPr/>
          <p:nvPr/>
        </p:nvSpPr>
        <p:spPr>
          <a:xfrm>
            <a:off x="282814" y="2160633"/>
            <a:ext cx="1813988" cy="1828799"/>
          </a:xfrm>
          <a:prstGeom prst="ellipse">
            <a:avLst/>
          </a:prstGeom>
          <a:blipFill>
            <a:blip r:embed="rId8"/>
            <a:stretch>
              <a:fillRect l="-408" r="-40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89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499"/>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a:xfrm>
            <a:off x="399061" y="1159334"/>
            <a:ext cx="10564812" cy="600075"/>
          </a:xfrm>
        </p:spPr>
        <p:txBody>
          <a:bodyPr/>
          <a:lstStyle/>
          <a:p>
            <a:r>
              <a:rPr lang="en-US"/>
              <a:t>Making a Difference</a:t>
            </a:r>
          </a:p>
          <a:p>
            <a:endParaRPr lang="en-US"/>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a:xfrm>
            <a:off x="399061" y="323850"/>
            <a:ext cx="10563720" cy="914400"/>
          </a:xfrm>
        </p:spPr>
        <p:txBody>
          <a:bodyPr/>
          <a:lstStyle/>
          <a:p>
            <a:r>
              <a:rPr lang="en-US"/>
              <a:t>Legislative Action</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EFFFE"/>
                </a:solidFill>
                <a:latin typeface="Arial"/>
              </a:rPr>
              <a:t>LEGISLATIVE ACTION</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48F0D752-A62A-458E-9A39-74AD0A7B7CEF}"/>
              </a:ext>
            </a:extLst>
          </p:cNvPr>
          <p:cNvSpPr txBox="1">
            <a:spLocks/>
          </p:cNvSpPr>
          <p:nvPr/>
        </p:nvSpPr>
        <p:spPr>
          <a:xfrm>
            <a:off x="3553752" y="3767566"/>
            <a:ext cx="2468880" cy="2286000"/>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lnSpc>
                <a:spcPct val="100000"/>
              </a:lnSpc>
              <a:spcBef>
                <a:spcPts val="0"/>
              </a:spcBef>
              <a:buNone/>
            </a:pPr>
            <a:r>
              <a:rPr lang="en-US">
                <a:solidFill>
                  <a:schemeClr val="accent3"/>
                </a:solidFill>
              </a:rPr>
              <a:t>SB 352</a:t>
            </a:r>
          </a:p>
          <a:p>
            <a:pPr marL="0" lvl="2" indent="0" algn="ctr">
              <a:lnSpc>
                <a:spcPct val="100000"/>
              </a:lnSpc>
              <a:spcBef>
                <a:spcPts val="0"/>
              </a:spcBef>
              <a:buNone/>
            </a:pPr>
            <a:r>
              <a:rPr lang="en-US">
                <a:solidFill>
                  <a:srgbClr val="55585B"/>
                </a:solidFill>
              </a:rPr>
              <a:t>NPs and PAs are permitted to supervise medical assistants in all practice settings</a:t>
            </a:r>
          </a:p>
        </p:txBody>
      </p:sp>
      <p:sp>
        <p:nvSpPr>
          <p:cNvPr id="17" name="Text Placeholder 10">
            <a:extLst>
              <a:ext uri="{FF2B5EF4-FFF2-40B4-BE49-F238E27FC236}">
                <a16:creationId xmlns:a16="http://schemas.microsoft.com/office/drawing/2014/main" id="{71BFBE05-D536-48DA-B2C2-CDFD34BEDBD4}"/>
              </a:ext>
            </a:extLst>
          </p:cNvPr>
          <p:cNvSpPr txBox="1">
            <a:spLocks/>
          </p:cNvSpPr>
          <p:nvPr/>
        </p:nvSpPr>
        <p:spPr>
          <a:xfrm>
            <a:off x="6264995" y="1606661"/>
            <a:ext cx="2468880" cy="2286000"/>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a:solidFill>
                  <a:schemeClr val="accent3"/>
                </a:solidFill>
              </a:rPr>
              <a:t>SB 544 </a:t>
            </a:r>
          </a:p>
          <a:p>
            <a:pPr marL="0" indent="0" algn="ctr">
              <a:lnSpc>
                <a:spcPct val="100000"/>
              </a:lnSpc>
              <a:spcBef>
                <a:spcPts val="0"/>
              </a:spcBef>
              <a:buNone/>
            </a:pPr>
            <a:r>
              <a:rPr lang="en-US" sz="2000">
                <a:solidFill>
                  <a:srgbClr val="55585B"/>
                </a:solidFill>
              </a:rPr>
              <a:t>Permit NPs and PAs the authority to prescribe medication for opioid addiction treatment</a:t>
            </a:r>
          </a:p>
        </p:txBody>
      </p:sp>
      <p:sp>
        <p:nvSpPr>
          <p:cNvPr id="11" name="Text Placeholder 10">
            <a:extLst>
              <a:ext uri="{FF2B5EF4-FFF2-40B4-BE49-F238E27FC236}">
                <a16:creationId xmlns:a16="http://schemas.microsoft.com/office/drawing/2014/main" id="{1A129057-7271-42D9-A24F-15615D590862}"/>
              </a:ext>
            </a:extLst>
          </p:cNvPr>
          <p:cNvSpPr txBox="1">
            <a:spLocks/>
          </p:cNvSpPr>
          <p:nvPr/>
        </p:nvSpPr>
        <p:spPr>
          <a:xfrm>
            <a:off x="8955455" y="3767566"/>
            <a:ext cx="2468880" cy="2286000"/>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a:solidFill>
                  <a:schemeClr val="accent3"/>
                </a:solidFill>
              </a:rPr>
              <a:t>AB 1514</a:t>
            </a:r>
          </a:p>
          <a:p>
            <a:pPr marL="0" indent="0" algn="ctr">
              <a:lnSpc>
                <a:spcPct val="100000"/>
              </a:lnSpc>
              <a:spcBef>
                <a:spcPts val="0"/>
              </a:spcBef>
              <a:buNone/>
            </a:pPr>
            <a:r>
              <a:rPr lang="en-US" sz="2000"/>
              <a:t>Authorize NPs to certify the needs of an individual diagnosed as deaf or hard of hearing</a:t>
            </a:r>
          </a:p>
        </p:txBody>
      </p:sp>
      <p:sp>
        <p:nvSpPr>
          <p:cNvPr id="5" name="Rectangle 4">
            <a:extLst>
              <a:ext uri="{FF2B5EF4-FFF2-40B4-BE49-F238E27FC236}">
                <a16:creationId xmlns:a16="http://schemas.microsoft.com/office/drawing/2014/main" id="{29D4D0FA-C764-417C-B3CE-557E8D013BE8}"/>
              </a:ext>
            </a:extLst>
          </p:cNvPr>
          <p:cNvSpPr/>
          <p:nvPr/>
        </p:nvSpPr>
        <p:spPr>
          <a:xfrm>
            <a:off x="4207771" y="2824766"/>
            <a:ext cx="1112135" cy="523220"/>
          </a:xfrm>
          <a:prstGeom prst="rect">
            <a:avLst/>
          </a:prstGeom>
          <a:noFill/>
        </p:spPr>
        <p:txBody>
          <a:bodyPr wrap="square">
            <a:spAutoFit/>
          </a:bodyPr>
          <a:lstStyle/>
          <a:p>
            <a:pPr marL="0" lvl="2" indent="0" algn="ctr">
              <a:lnSpc>
                <a:spcPct val="100000"/>
              </a:lnSpc>
              <a:spcBef>
                <a:spcPts val="0"/>
              </a:spcBef>
              <a:buNone/>
            </a:pPr>
            <a:r>
              <a:rPr lang="en-US" sz="2800" b="1">
                <a:solidFill>
                  <a:srgbClr val="002146"/>
                </a:solidFill>
              </a:rPr>
              <a:t>2013</a:t>
            </a:r>
          </a:p>
        </p:txBody>
      </p:sp>
      <p:sp>
        <p:nvSpPr>
          <p:cNvPr id="6" name="Rectangle 5">
            <a:extLst>
              <a:ext uri="{FF2B5EF4-FFF2-40B4-BE49-F238E27FC236}">
                <a16:creationId xmlns:a16="http://schemas.microsoft.com/office/drawing/2014/main" id="{C4881F88-D3EA-4A11-9720-38F5F1901862}"/>
              </a:ext>
            </a:extLst>
          </p:cNvPr>
          <p:cNvSpPr/>
          <p:nvPr/>
        </p:nvSpPr>
        <p:spPr>
          <a:xfrm>
            <a:off x="6773432" y="3916457"/>
            <a:ext cx="1452007" cy="523220"/>
          </a:xfrm>
          <a:prstGeom prst="rect">
            <a:avLst/>
          </a:prstGeom>
          <a:noFill/>
        </p:spPr>
        <p:txBody>
          <a:bodyPr wrap="square">
            <a:spAutoFit/>
          </a:bodyPr>
          <a:lstStyle/>
          <a:p>
            <a:pPr algn="ctr"/>
            <a:r>
              <a:rPr lang="en-US" sz="2800" b="1">
                <a:solidFill>
                  <a:srgbClr val="002146"/>
                </a:solidFill>
              </a:rPr>
              <a:t>2017</a:t>
            </a:r>
            <a:endParaRPr lang="en-US" sz="3600" b="1">
              <a:solidFill>
                <a:srgbClr val="002146"/>
              </a:solidFill>
            </a:endParaRPr>
          </a:p>
        </p:txBody>
      </p:sp>
      <p:sp>
        <p:nvSpPr>
          <p:cNvPr id="9" name="Rectangle 8">
            <a:extLst>
              <a:ext uri="{FF2B5EF4-FFF2-40B4-BE49-F238E27FC236}">
                <a16:creationId xmlns:a16="http://schemas.microsoft.com/office/drawing/2014/main" id="{8A49823B-57A6-4D8C-9543-8B046E95FF78}"/>
              </a:ext>
            </a:extLst>
          </p:cNvPr>
          <p:cNvSpPr/>
          <p:nvPr/>
        </p:nvSpPr>
        <p:spPr>
          <a:xfrm>
            <a:off x="9440742" y="2824766"/>
            <a:ext cx="1452007" cy="523220"/>
          </a:xfrm>
          <a:prstGeom prst="rect">
            <a:avLst/>
          </a:prstGeom>
          <a:noFill/>
        </p:spPr>
        <p:txBody>
          <a:bodyPr wrap="square">
            <a:spAutoFit/>
          </a:bodyPr>
          <a:lstStyle/>
          <a:p>
            <a:pPr marL="0" lvl="2" indent="0" algn="ctr">
              <a:lnSpc>
                <a:spcPct val="100000"/>
              </a:lnSpc>
              <a:spcBef>
                <a:spcPts val="0"/>
              </a:spcBef>
              <a:buNone/>
            </a:pPr>
            <a:r>
              <a:rPr lang="en-US" sz="2800" b="1">
                <a:solidFill>
                  <a:srgbClr val="002146"/>
                </a:solidFill>
              </a:rPr>
              <a:t>2019</a:t>
            </a:r>
            <a:endParaRPr lang="en-US" sz="3600" b="1">
              <a:solidFill>
                <a:srgbClr val="002146"/>
              </a:solidFill>
            </a:endParaRPr>
          </a:p>
        </p:txBody>
      </p:sp>
      <p:sp>
        <p:nvSpPr>
          <p:cNvPr id="10" name="Block Arc 9">
            <a:extLst>
              <a:ext uri="{FF2B5EF4-FFF2-40B4-BE49-F238E27FC236}">
                <a16:creationId xmlns:a16="http://schemas.microsoft.com/office/drawing/2014/main" id="{22EC040E-E519-4B53-BC41-CD470FE5FF6D}"/>
              </a:ext>
            </a:extLst>
          </p:cNvPr>
          <p:cNvSpPr/>
          <p:nvPr/>
        </p:nvSpPr>
        <p:spPr>
          <a:xfrm>
            <a:off x="3362446" y="2492234"/>
            <a:ext cx="2853915" cy="2234723"/>
          </a:xfrm>
          <a:prstGeom prst="blockArc">
            <a:avLst>
              <a:gd name="adj1" fmla="val 10800000"/>
              <a:gd name="adj2" fmla="val 0"/>
              <a:gd name="adj3" fmla="val 780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a:extLst>
              <a:ext uri="{FF2B5EF4-FFF2-40B4-BE49-F238E27FC236}">
                <a16:creationId xmlns:a16="http://schemas.microsoft.com/office/drawing/2014/main" id="{8D4857B9-61FF-44B8-87AB-06C87AA5ACB3}"/>
              </a:ext>
            </a:extLst>
          </p:cNvPr>
          <p:cNvSpPr/>
          <p:nvPr/>
        </p:nvSpPr>
        <p:spPr>
          <a:xfrm flipV="1">
            <a:off x="6054030" y="2516029"/>
            <a:ext cx="2853915" cy="2234723"/>
          </a:xfrm>
          <a:prstGeom prst="blockArc">
            <a:avLst>
              <a:gd name="adj1" fmla="val 10800000"/>
              <a:gd name="adj2" fmla="val 0"/>
              <a:gd name="adj3" fmla="val 7802"/>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lock Arc 19">
            <a:extLst>
              <a:ext uri="{FF2B5EF4-FFF2-40B4-BE49-F238E27FC236}">
                <a16:creationId xmlns:a16="http://schemas.microsoft.com/office/drawing/2014/main" id="{57B0EE1E-926B-481F-AF88-80A0B56B24ED}"/>
              </a:ext>
            </a:extLst>
          </p:cNvPr>
          <p:cNvSpPr/>
          <p:nvPr/>
        </p:nvSpPr>
        <p:spPr>
          <a:xfrm>
            <a:off x="8732751" y="2492234"/>
            <a:ext cx="2853915" cy="2234723"/>
          </a:xfrm>
          <a:prstGeom prst="blockArc">
            <a:avLst>
              <a:gd name="adj1" fmla="val 10800000"/>
              <a:gd name="adj2" fmla="val 0"/>
              <a:gd name="adj3" fmla="val 7802"/>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ontent Placeholder 3">
            <a:extLst>
              <a:ext uri="{FF2B5EF4-FFF2-40B4-BE49-F238E27FC236}">
                <a16:creationId xmlns:a16="http://schemas.microsoft.com/office/drawing/2014/main" id="{5F4812C2-1213-6345-B10C-614DB33ED68C}"/>
              </a:ext>
            </a:extLst>
          </p:cNvPr>
          <p:cNvSpPr txBox="1">
            <a:spLocks/>
          </p:cNvSpPr>
          <p:nvPr/>
        </p:nvSpPr>
        <p:spPr>
          <a:xfrm>
            <a:off x="353065" y="3086376"/>
            <a:ext cx="2693375" cy="228600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2000" b="0" i="0" u="none" strike="noStrike" kern="1200" cap="none" spc="0" normalizeH="0" baseline="0" noProof="0">
                <a:ln>
                  <a:noFill/>
                </a:ln>
                <a:solidFill>
                  <a:srgbClr val="55585B"/>
                </a:solidFill>
                <a:effectLst/>
                <a:uLnTx/>
                <a:uFillTx/>
                <a:latin typeface="Arial"/>
              </a:rPr>
              <a:t>CANP has been a champion</a:t>
            </a:r>
            <a:r>
              <a:rPr kumimoji="0" lang="en-US" sz="2000" b="0" i="0" u="none" strike="noStrike" kern="1200" cap="none" spc="0" normalizeH="0" noProof="0">
                <a:ln>
                  <a:noFill/>
                </a:ln>
                <a:solidFill>
                  <a:srgbClr val="55585B"/>
                </a:solidFill>
                <a:effectLst/>
                <a:uLnTx/>
                <a:uFillTx/>
                <a:latin typeface="Arial"/>
              </a:rPr>
              <a:t> for NPs and their ability to practice to </a:t>
            </a:r>
            <a:r>
              <a:rPr lang="en-US" sz="2000">
                <a:solidFill>
                  <a:srgbClr val="55585B"/>
                </a:solidFill>
                <a:latin typeface="Arial"/>
              </a:rPr>
              <a:t>the full</a:t>
            </a:r>
            <a:r>
              <a:rPr kumimoji="0" lang="en-US" sz="2000" b="0" i="0" u="none" strike="noStrike" kern="1200" cap="none" spc="0" normalizeH="0" noProof="0">
                <a:ln>
                  <a:noFill/>
                </a:ln>
                <a:solidFill>
                  <a:srgbClr val="55585B"/>
                </a:solidFill>
                <a:effectLst/>
                <a:uLnTx/>
                <a:uFillTx/>
                <a:latin typeface="Arial"/>
              </a:rPr>
              <a:t> extent of thei</a:t>
            </a:r>
            <a:r>
              <a:rPr lang="en-US" sz="2000" noProof="0">
                <a:solidFill>
                  <a:srgbClr val="55585B"/>
                </a:solidFill>
                <a:latin typeface="Arial"/>
              </a:rPr>
              <a:t>r education and training for more than 40 years</a:t>
            </a:r>
            <a:endParaRPr kumimoji="0" lang="en-US" sz="2000" b="0" i="0" u="none" strike="noStrike" kern="1200" cap="none" spc="0" normalizeH="0" baseline="0" noProof="0">
              <a:ln>
                <a:noFill/>
              </a:ln>
              <a:solidFill>
                <a:srgbClr val="55585B"/>
              </a:solidFill>
              <a:effectLst/>
              <a:uLnTx/>
              <a:uFillTx/>
              <a:latin typeface="Aria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55585B"/>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0E52E836-3B80-054C-8E3F-4E1C6460CA6E}"/>
              </a:ext>
            </a:extLst>
          </p:cNvPr>
          <p:cNvGrpSpPr/>
          <p:nvPr/>
        </p:nvGrpSpPr>
        <p:grpSpPr>
          <a:xfrm>
            <a:off x="994986" y="2032180"/>
            <a:ext cx="978408" cy="978408"/>
            <a:chOff x="919620" y="2069649"/>
            <a:chExt cx="978408" cy="978408"/>
          </a:xfrm>
        </p:grpSpPr>
        <p:sp>
          <p:nvSpPr>
            <p:cNvPr id="24" name="Oval 23">
              <a:extLst>
                <a:ext uri="{FF2B5EF4-FFF2-40B4-BE49-F238E27FC236}">
                  <a16:creationId xmlns:a16="http://schemas.microsoft.com/office/drawing/2014/main" id="{C63433F5-8F9C-FC4C-94B9-0092009F8EF8}"/>
                </a:ext>
              </a:extLst>
            </p:cNvPr>
            <p:cNvSpPr/>
            <p:nvPr/>
          </p:nvSpPr>
          <p:spPr>
            <a:xfrm>
              <a:off x="919620" y="2069649"/>
              <a:ext cx="978408" cy="978408"/>
            </a:xfrm>
            <a:prstGeom prst="ellipse">
              <a:avLst/>
            </a:prstGeom>
            <a:solidFill>
              <a:srgbClr val="FF99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E"/>
                </a:solidFill>
                <a:effectLst/>
                <a:uLnTx/>
                <a:uFillTx/>
                <a:latin typeface="Arial"/>
                <a:ea typeface="+mn-ea"/>
                <a:cs typeface="+mn-cs"/>
              </a:endParaRPr>
            </a:p>
          </p:txBody>
        </p:sp>
        <p:grpSp>
          <p:nvGrpSpPr>
            <p:cNvPr id="25" name="Graphic 34" descr="Gavel">
              <a:extLst>
                <a:ext uri="{FF2B5EF4-FFF2-40B4-BE49-F238E27FC236}">
                  <a16:creationId xmlns:a16="http://schemas.microsoft.com/office/drawing/2014/main" id="{EA991F4C-172A-AF47-AA18-1871E803B2E0}"/>
                </a:ext>
              </a:extLst>
            </p:cNvPr>
            <p:cNvGrpSpPr/>
            <p:nvPr/>
          </p:nvGrpSpPr>
          <p:grpSpPr>
            <a:xfrm>
              <a:off x="1180224" y="2330253"/>
              <a:ext cx="457200" cy="457200"/>
              <a:chOff x="6375450" y="500645"/>
              <a:chExt cx="762001" cy="762000"/>
            </a:xfrm>
            <a:solidFill>
              <a:srgbClr val="FF7529">
                <a:alpha val="70000"/>
              </a:srgbClr>
            </a:solidFill>
          </p:grpSpPr>
          <p:sp>
            <p:nvSpPr>
              <p:cNvPr id="26" name="Freeform: Shape 38">
                <a:extLst>
                  <a:ext uri="{FF2B5EF4-FFF2-40B4-BE49-F238E27FC236}">
                    <a16:creationId xmlns:a16="http://schemas.microsoft.com/office/drawing/2014/main" id="{189D95A1-2466-E84C-AB07-50BD0AD560A7}"/>
                  </a:ext>
                </a:extLst>
              </p:cNvPr>
              <p:cNvSpPr/>
              <p:nvPr/>
            </p:nvSpPr>
            <p:spPr>
              <a:xfrm>
                <a:off x="6375450" y="1148345"/>
                <a:ext cx="381001" cy="114300"/>
              </a:xfrm>
              <a:custGeom>
                <a:avLst/>
                <a:gdLst>
                  <a:gd name="connsiteX0" fmla="*/ 342900 w 381000"/>
                  <a:gd name="connsiteY0" fmla="*/ 38100 h 114300"/>
                  <a:gd name="connsiteX1" fmla="*/ 323850 w 381000"/>
                  <a:gd name="connsiteY1" fmla="*/ 38100 h 114300"/>
                  <a:gd name="connsiteX2" fmla="*/ 323850 w 381000"/>
                  <a:gd name="connsiteY2" fmla="*/ 0 h 114300"/>
                  <a:gd name="connsiteX3" fmla="*/ 57150 w 381000"/>
                  <a:gd name="connsiteY3" fmla="*/ 0 h 114300"/>
                  <a:gd name="connsiteX4" fmla="*/ 57150 w 381000"/>
                  <a:gd name="connsiteY4" fmla="*/ 38100 h 114300"/>
                  <a:gd name="connsiteX5" fmla="*/ 38100 w 381000"/>
                  <a:gd name="connsiteY5" fmla="*/ 38100 h 114300"/>
                  <a:gd name="connsiteX6" fmla="*/ 0 w 381000"/>
                  <a:gd name="connsiteY6" fmla="*/ 76200 h 114300"/>
                  <a:gd name="connsiteX7" fmla="*/ 38100 w 381000"/>
                  <a:gd name="connsiteY7" fmla="*/ 114300 h 114300"/>
                  <a:gd name="connsiteX8" fmla="*/ 342900 w 381000"/>
                  <a:gd name="connsiteY8" fmla="*/ 114300 h 114300"/>
                  <a:gd name="connsiteX9" fmla="*/ 381000 w 381000"/>
                  <a:gd name="connsiteY9" fmla="*/ 76200 h 114300"/>
                  <a:gd name="connsiteX10" fmla="*/ 342900 w 381000"/>
                  <a:gd name="connsiteY10" fmla="*/ 381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114300">
                    <a:moveTo>
                      <a:pt x="342900" y="38100"/>
                    </a:moveTo>
                    <a:lnTo>
                      <a:pt x="323850" y="38100"/>
                    </a:lnTo>
                    <a:lnTo>
                      <a:pt x="323850" y="0"/>
                    </a:lnTo>
                    <a:lnTo>
                      <a:pt x="57150" y="0"/>
                    </a:lnTo>
                    <a:lnTo>
                      <a:pt x="57150" y="38100"/>
                    </a:lnTo>
                    <a:lnTo>
                      <a:pt x="38100" y="38100"/>
                    </a:lnTo>
                    <a:cubicBezTo>
                      <a:pt x="17145" y="38100"/>
                      <a:pt x="0" y="55245"/>
                      <a:pt x="0" y="76200"/>
                    </a:cubicBezTo>
                    <a:cubicBezTo>
                      <a:pt x="0" y="97155"/>
                      <a:pt x="17145" y="114300"/>
                      <a:pt x="38100" y="114300"/>
                    </a:cubicBezTo>
                    <a:lnTo>
                      <a:pt x="342900" y="114300"/>
                    </a:lnTo>
                    <a:cubicBezTo>
                      <a:pt x="363855" y="114300"/>
                      <a:pt x="381000" y="97155"/>
                      <a:pt x="381000" y="76200"/>
                    </a:cubicBezTo>
                    <a:cubicBezTo>
                      <a:pt x="381000" y="55245"/>
                      <a:pt x="363855" y="38100"/>
                      <a:pt x="342900" y="38100"/>
                    </a:cubicBezTo>
                    <a:close/>
                  </a:path>
                </a:pathLst>
              </a:custGeom>
              <a:solidFill>
                <a:srgbClr val="FF6109"/>
              </a:solidFill>
              <a:ln w="9525" cap="flat">
                <a:noFill/>
                <a:prstDash val="solid"/>
                <a:miter/>
              </a:ln>
            </p:spPr>
            <p:txBody>
              <a:bodyPr rtlCol="0" anchor="ctr"/>
              <a:lstStyle/>
              <a:p>
                <a:endParaRPr lang="en-US"/>
              </a:p>
            </p:txBody>
          </p:sp>
          <p:sp>
            <p:nvSpPr>
              <p:cNvPr id="27" name="Freeform: Shape 39">
                <a:extLst>
                  <a:ext uri="{FF2B5EF4-FFF2-40B4-BE49-F238E27FC236}">
                    <a16:creationId xmlns:a16="http://schemas.microsoft.com/office/drawing/2014/main" id="{93C4F4F1-4F47-E54C-8E5D-AA1E0937BE9A}"/>
                  </a:ext>
                </a:extLst>
              </p:cNvPr>
              <p:cNvSpPr/>
              <p:nvPr/>
            </p:nvSpPr>
            <p:spPr>
              <a:xfrm>
                <a:off x="6489750" y="797825"/>
                <a:ext cx="228600" cy="228600"/>
              </a:xfrm>
              <a:custGeom>
                <a:avLst/>
                <a:gdLst>
                  <a:gd name="connsiteX0" fmla="*/ 227648 w 228600"/>
                  <a:gd name="connsiteY0" fmla="*/ 199072 h 228600"/>
                  <a:gd name="connsiteX1" fmla="*/ 227648 w 228600"/>
                  <a:gd name="connsiteY1" fmla="*/ 159068 h 228600"/>
                  <a:gd name="connsiteX2" fmla="*/ 77153 w 228600"/>
                  <a:gd name="connsiteY2" fmla="*/ 8572 h 228600"/>
                  <a:gd name="connsiteX3" fmla="*/ 37147 w 228600"/>
                  <a:gd name="connsiteY3" fmla="*/ 8572 h 228600"/>
                  <a:gd name="connsiteX4" fmla="*/ 0 w 228600"/>
                  <a:gd name="connsiteY4" fmla="*/ 45720 h 228600"/>
                  <a:gd name="connsiteX5" fmla="*/ 190500 w 228600"/>
                  <a:gd name="connsiteY5" fmla="*/ 236220 h 228600"/>
                  <a:gd name="connsiteX6" fmla="*/ 227648 w 228600"/>
                  <a:gd name="connsiteY6" fmla="*/ 19907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28600">
                    <a:moveTo>
                      <a:pt x="227648" y="199072"/>
                    </a:moveTo>
                    <a:cubicBezTo>
                      <a:pt x="239077" y="187643"/>
                      <a:pt x="239077" y="169545"/>
                      <a:pt x="227648" y="159068"/>
                    </a:cubicBezTo>
                    <a:lnTo>
                      <a:pt x="77153" y="8572"/>
                    </a:lnTo>
                    <a:cubicBezTo>
                      <a:pt x="65723" y="-2857"/>
                      <a:pt x="47625" y="-2857"/>
                      <a:pt x="37147" y="8572"/>
                    </a:cubicBezTo>
                    <a:lnTo>
                      <a:pt x="0" y="45720"/>
                    </a:lnTo>
                    <a:lnTo>
                      <a:pt x="190500" y="236220"/>
                    </a:lnTo>
                    <a:lnTo>
                      <a:pt x="227648" y="199072"/>
                    </a:lnTo>
                    <a:close/>
                  </a:path>
                </a:pathLst>
              </a:custGeom>
              <a:solidFill>
                <a:srgbClr val="FF6109"/>
              </a:solidFill>
              <a:ln w="9525" cap="flat">
                <a:noFill/>
                <a:prstDash val="solid"/>
                <a:miter/>
              </a:ln>
            </p:spPr>
            <p:txBody>
              <a:bodyPr rtlCol="0" anchor="ctr"/>
              <a:lstStyle/>
              <a:p>
                <a:endParaRPr lang="en-US"/>
              </a:p>
            </p:txBody>
          </p:sp>
          <p:sp>
            <p:nvSpPr>
              <p:cNvPr id="28" name="Freeform: Shape 40">
                <a:extLst>
                  <a:ext uri="{FF2B5EF4-FFF2-40B4-BE49-F238E27FC236}">
                    <a16:creationId xmlns:a16="http://schemas.microsoft.com/office/drawing/2014/main" id="{55F78FEC-2614-514C-B7B8-7B309FF21115}"/>
                  </a:ext>
                </a:extLst>
              </p:cNvPr>
              <p:cNvSpPr/>
              <p:nvPr/>
            </p:nvSpPr>
            <p:spPr>
              <a:xfrm>
                <a:off x="6786930" y="500645"/>
                <a:ext cx="228600" cy="228600"/>
              </a:xfrm>
              <a:custGeom>
                <a:avLst/>
                <a:gdLst>
                  <a:gd name="connsiteX0" fmla="*/ 159068 w 228600"/>
                  <a:gd name="connsiteY0" fmla="*/ 227648 h 228600"/>
                  <a:gd name="connsiteX1" fmla="*/ 199072 w 228600"/>
                  <a:gd name="connsiteY1" fmla="*/ 227648 h 228600"/>
                  <a:gd name="connsiteX2" fmla="*/ 236220 w 228600"/>
                  <a:gd name="connsiteY2" fmla="*/ 190500 h 228600"/>
                  <a:gd name="connsiteX3" fmla="*/ 45720 w 228600"/>
                  <a:gd name="connsiteY3" fmla="*/ 0 h 228600"/>
                  <a:gd name="connsiteX4" fmla="*/ 8572 w 228600"/>
                  <a:gd name="connsiteY4" fmla="*/ 37147 h 228600"/>
                  <a:gd name="connsiteX5" fmla="*/ 8572 w 228600"/>
                  <a:gd name="connsiteY5" fmla="*/ 77153 h 228600"/>
                  <a:gd name="connsiteX6" fmla="*/ 159068 w 228600"/>
                  <a:gd name="connsiteY6" fmla="*/ 22764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28600">
                    <a:moveTo>
                      <a:pt x="159068" y="227648"/>
                    </a:moveTo>
                    <a:cubicBezTo>
                      <a:pt x="170497" y="239077"/>
                      <a:pt x="188595" y="239077"/>
                      <a:pt x="199072" y="227648"/>
                    </a:cubicBezTo>
                    <a:lnTo>
                      <a:pt x="236220" y="190500"/>
                    </a:lnTo>
                    <a:lnTo>
                      <a:pt x="45720" y="0"/>
                    </a:lnTo>
                    <a:lnTo>
                      <a:pt x="8572" y="37147"/>
                    </a:lnTo>
                    <a:cubicBezTo>
                      <a:pt x="-2857" y="48578"/>
                      <a:pt x="-2857" y="66675"/>
                      <a:pt x="8572" y="77153"/>
                    </a:cubicBezTo>
                    <a:lnTo>
                      <a:pt x="159068" y="227648"/>
                    </a:lnTo>
                    <a:close/>
                  </a:path>
                </a:pathLst>
              </a:custGeom>
              <a:solidFill>
                <a:srgbClr val="FF6109"/>
              </a:solidFill>
              <a:ln w="9525" cap="flat">
                <a:noFill/>
                <a:prstDash val="solid"/>
                <a:miter/>
              </a:ln>
            </p:spPr>
            <p:txBody>
              <a:bodyPr rtlCol="0" anchor="ctr"/>
              <a:lstStyle/>
              <a:p>
                <a:endParaRPr lang="en-US"/>
              </a:p>
            </p:txBody>
          </p:sp>
          <p:sp>
            <p:nvSpPr>
              <p:cNvPr id="29" name="Freeform: Shape 41">
                <a:extLst>
                  <a:ext uri="{FF2B5EF4-FFF2-40B4-BE49-F238E27FC236}">
                    <a16:creationId xmlns:a16="http://schemas.microsoft.com/office/drawing/2014/main" id="{B293E336-15FF-8B40-96AE-BCE5E7E39280}"/>
                  </a:ext>
                </a:extLst>
              </p:cNvPr>
              <p:cNvSpPr/>
              <p:nvPr/>
            </p:nvSpPr>
            <p:spPr>
              <a:xfrm>
                <a:off x="6585003" y="595895"/>
                <a:ext cx="552448" cy="533400"/>
              </a:xfrm>
              <a:custGeom>
                <a:avLst/>
                <a:gdLst>
                  <a:gd name="connsiteX0" fmla="*/ 542925 w 552450"/>
                  <a:gd name="connsiteY0" fmla="*/ 466725 h 533400"/>
                  <a:gd name="connsiteX1" fmla="*/ 285750 w 552450"/>
                  <a:gd name="connsiteY1" fmla="*/ 209550 h 533400"/>
                  <a:gd name="connsiteX2" fmla="*/ 342900 w 552450"/>
                  <a:gd name="connsiteY2" fmla="*/ 152400 h 533400"/>
                  <a:gd name="connsiteX3" fmla="*/ 190500 w 552450"/>
                  <a:gd name="connsiteY3" fmla="*/ 0 h 533400"/>
                  <a:gd name="connsiteX4" fmla="*/ 0 w 552450"/>
                  <a:gd name="connsiteY4" fmla="*/ 190500 h 533400"/>
                  <a:gd name="connsiteX5" fmla="*/ 152400 w 552450"/>
                  <a:gd name="connsiteY5" fmla="*/ 342900 h 533400"/>
                  <a:gd name="connsiteX6" fmla="*/ 228600 w 552450"/>
                  <a:gd name="connsiteY6" fmla="*/ 266700 h 533400"/>
                  <a:gd name="connsiteX7" fmla="*/ 485775 w 552450"/>
                  <a:gd name="connsiteY7" fmla="*/ 523875 h 533400"/>
                  <a:gd name="connsiteX8" fmla="*/ 542925 w 552450"/>
                  <a:gd name="connsiteY8" fmla="*/ 523875 h 533400"/>
                  <a:gd name="connsiteX9" fmla="*/ 542925 w 552450"/>
                  <a:gd name="connsiteY9" fmla="*/ 4667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533400">
                    <a:moveTo>
                      <a:pt x="542925" y="466725"/>
                    </a:moveTo>
                    <a:lnTo>
                      <a:pt x="285750" y="209550"/>
                    </a:lnTo>
                    <a:lnTo>
                      <a:pt x="342900" y="152400"/>
                    </a:lnTo>
                    <a:lnTo>
                      <a:pt x="190500" y="0"/>
                    </a:lnTo>
                    <a:lnTo>
                      <a:pt x="0" y="190500"/>
                    </a:lnTo>
                    <a:lnTo>
                      <a:pt x="152400" y="342900"/>
                    </a:lnTo>
                    <a:lnTo>
                      <a:pt x="228600" y="266700"/>
                    </a:lnTo>
                    <a:lnTo>
                      <a:pt x="485775" y="523875"/>
                    </a:lnTo>
                    <a:cubicBezTo>
                      <a:pt x="501967" y="540068"/>
                      <a:pt x="526733" y="540068"/>
                      <a:pt x="542925" y="523875"/>
                    </a:cubicBezTo>
                    <a:cubicBezTo>
                      <a:pt x="559118" y="507683"/>
                      <a:pt x="559118" y="482917"/>
                      <a:pt x="542925" y="466725"/>
                    </a:cubicBezTo>
                    <a:close/>
                  </a:path>
                </a:pathLst>
              </a:custGeom>
              <a:solidFill>
                <a:srgbClr val="FF6109"/>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8825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750"/>
                                        <p:tgtEl>
                                          <p:spTgt spid="23"/>
                                        </p:tgtEl>
                                        <p:attrNameLst>
                                          <p:attrName>ppt_y</p:attrName>
                                        </p:attrNameLst>
                                      </p:cBhvr>
                                      <p:tavLst>
                                        <p:tav tm="0">
                                          <p:val>
                                            <p:strVal val="#ppt_y-#ppt_h*1.125000"/>
                                          </p:val>
                                        </p:tav>
                                        <p:tav tm="100000">
                                          <p:val>
                                            <p:strVal val="#ppt_y"/>
                                          </p:val>
                                        </p:tav>
                                      </p:tavLst>
                                    </p:anim>
                                    <p:animEffect transition="in" filter="wipe(down)">
                                      <p:cBhvr>
                                        <p:cTn id="11" dur="750"/>
                                        <p:tgtEl>
                                          <p:spTgt spid="2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250"/>
                                        <p:tgtEl>
                                          <p:spTgt spid="10"/>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1250"/>
                                        <p:tgtEl>
                                          <p:spTgt spid="19"/>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250"/>
                                        <p:tgtEl>
                                          <p:spTgt spid="20"/>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1" grpId="0"/>
      <p:bldP spid="5" grpId="0"/>
      <p:bldP spid="6" grpId="0"/>
      <p:bldP spid="9" grpId="0"/>
      <p:bldP spid="10" grpId="0" animBg="1"/>
      <p:bldP spid="19" grpId="0" animBg="1"/>
      <p:bldP spid="20"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BB854-D237-2B46-B91A-36260BF21A47}"/>
              </a:ext>
            </a:extLst>
          </p:cNvPr>
          <p:cNvSpPr>
            <a:spLocks noGrp="1"/>
          </p:cNvSpPr>
          <p:nvPr>
            <p:ph type="body" sz="quarter" idx="13"/>
          </p:nvPr>
        </p:nvSpPr>
        <p:spPr>
          <a:xfrm>
            <a:off x="399061" y="1159334"/>
            <a:ext cx="10564812" cy="600075"/>
          </a:xfrm>
        </p:spPr>
        <p:txBody>
          <a:bodyPr/>
          <a:lstStyle/>
          <a:p>
            <a:r>
              <a:rPr lang="en-US"/>
              <a:t>Making a Difference</a:t>
            </a:r>
          </a:p>
          <a:p>
            <a:endParaRPr lang="en-US"/>
          </a:p>
        </p:txBody>
      </p:sp>
      <p:sp>
        <p:nvSpPr>
          <p:cNvPr id="3" name="Title 2">
            <a:extLst>
              <a:ext uri="{FF2B5EF4-FFF2-40B4-BE49-F238E27FC236}">
                <a16:creationId xmlns:a16="http://schemas.microsoft.com/office/drawing/2014/main" id="{3A9158F3-9600-4040-8183-4AC238038BAD}"/>
              </a:ext>
            </a:extLst>
          </p:cNvPr>
          <p:cNvSpPr>
            <a:spLocks noGrp="1"/>
          </p:cNvSpPr>
          <p:nvPr>
            <p:ph type="title"/>
          </p:nvPr>
        </p:nvSpPr>
        <p:spPr>
          <a:xfrm>
            <a:off x="399061" y="323850"/>
            <a:ext cx="10563720" cy="914400"/>
          </a:xfrm>
        </p:spPr>
        <p:txBody>
          <a:bodyPr/>
          <a:lstStyle/>
          <a:p>
            <a:r>
              <a:rPr lang="en-US"/>
              <a:t>AB 890 Signed Into Law</a:t>
            </a:r>
          </a:p>
        </p:txBody>
      </p:sp>
      <p:sp>
        <p:nvSpPr>
          <p:cNvPr id="7" name="Footer Placeholder 6">
            <a:extLst>
              <a:ext uri="{FF2B5EF4-FFF2-40B4-BE49-F238E27FC236}">
                <a16:creationId xmlns:a16="http://schemas.microsoft.com/office/drawing/2014/main" id="{B658AED1-6C43-1542-BC13-4FCFE1FE1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FEFFFE"/>
                </a:solidFill>
                <a:latin typeface="Arial"/>
              </a:rPr>
              <a:t>LEGISLATION</a:t>
            </a:r>
            <a:endParaRPr kumimoji="0" lang="en-US" sz="1600" b="0" i="0" u="none" strike="noStrike" kern="1200" cap="none" spc="120" normalizeH="0" baseline="0" noProof="0">
              <a:ln>
                <a:noFill/>
              </a:ln>
              <a:solidFill>
                <a:srgbClr val="FEFFFE"/>
              </a:solidFill>
              <a:effectLst/>
              <a:uLnTx/>
              <a:uFillTx/>
              <a:latin typeface="Arial"/>
              <a:ea typeface="+mn-ea"/>
              <a:cs typeface="+mn-cs"/>
            </a:endParaRPr>
          </a:p>
        </p:txBody>
      </p:sp>
      <p:sp>
        <p:nvSpPr>
          <p:cNvPr id="8" name="Slide Number Placeholder 7">
            <a:extLst>
              <a:ext uri="{FF2B5EF4-FFF2-40B4-BE49-F238E27FC236}">
                <a16:creationId xmlns:a16="http://schemas.microsoft.com/office/drawing/2014/main" id="{E9257527-DD0F-7742-9628-7A8602B82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A8C48F-E081-6C4B-B4F7-6ECAE8425288}" type="slidenum">
              <a:rPr kumimoji="0" lang="en-US" sz="1600" b="0" i="0" u="none" strike="noStrike" kern="1200" cap="none" spc="0" normalizeH="0" baseline="0" noProof="0" smtClean="0">
                <a:ln>
                  <a:noFill/>
                </a:ln>
                <a:solidFill>
                  <a:srgbClr val="FEFFF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FEFFFE"/>
              </a:solidFill>
              <a:effectLst/>
              <a:uLnTx/>
              <a:uFillTx/>
              <a:latin typeface="Arial"/>
              <a:ea typeface="+mn-ea"/>
              <a:cs typeface="+mn-cs"/>
            </a:endParaRPr>
          </a:p>
        </p:txBody>
      </p:sp>
      <p:pic>
        <p:nvPicPr>
          <p:cNvPr id="5" name="Picture 4">
            <a:extLst>
              <a:ext uri="{FF2B5EF4-FFF2-40B4-BE49-F238E27FC236}">
                <a16:creationId xmlns:a16="http://schemas.microsoft.com/office/drawing/2014/main" id="{77725C0E-115E-4083-8663-671DD2C8C0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4458" y="1809061"/>
            <a:ext cx="2787472" cy="3891310"/>
          </a:xfrm>
          <a:prstGeom prst="rect">
            <a:avLst/>
          </a:prstGeom>
        </p:spPr>
      </p:pic>
      <p:sp>
        <p:nvSpPr>
          <p:cNvPr id="6" name="Rectangle: Rounded Corners 5">
            <a:extLst>
              <a:ext uri="{FF2B5EF4-FFF2-40B4-BE49-F238E27FC236}">
                <a16:creationId xmlns:a16="http://schemas.microsoft.com/office/drawing/2014/main" id="{AD8CDDD0-4613-40D2-99E4-70AF807635B3}"/>
              </a:ext>
            </a:extLst>
          </p:cNvPr>
          <p:cNvSpPr/>
          <p:nvPr/>
        </p:nvSpPr>
        <p:spPr>
          <a:xfrm>
            <a:off x="5243208" y="1846268"/>
            <a:ext cx="6627553" cy="3482217"/>
          </a:xfrm>
          <a:prstGeom prst="roundRect">
            <a:avLst>
              <a:gd name="adj" fmla="val 11344"/>
            </a:avLst>
          </a:prstGeom>
          <a:solidFill>
            <a:srgbClr val="E0E6E6">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56595B"/>
              </a:solidFill>
            </a:endParaRPr>
          </a:p>
          <a:p>
            <a:pPr algn="ctr"/>
            <a:endParaRPr lang="en-US" sz="2000">
              <a:solidFill>
                <a:srgbClr val="56595B"/>
              </a:solidFill>
            </a:endParaRPr>
          </a:p>
          <a:p>
            <a:pPr algn="ctr"/>
            <a:r>
              <a:rPr lang="en-US" sz="2000">
                <a:solidFill>
                  <a:srgbClr val="56595B"/>
                </a:solidFill>
              </a:rPr>
              <a:t>In 2020, CANP and its members achieved a monumental victory with the passage of AB 890. After a decade of legislative advocacy, California NPs now have the ability to practice without physician supervision. </a:t>
            </a:r>
          </a:p>
          <a:p>
            <a:pPr algn="ctr"/>
            <a:endParaRPr lang="en-US" sz="2000">
              <a:solidFill>
                <a:srgbClr val="56595B"/>
              </a:solidFill>
            </a:endParaRPr>
          </a:p>
          <a:p>
            <a:pPr algn="ctr"/>
            <a:r>
              <a:rPr lang="en-US" sz="2000">
                <a:solidFill>
                  <a:srgbClr val="56595B"/>
                </a:solidFill>
              </a:rPr>
              <a:t>This success would not have occurred without the strong leadership of an organization focused solely on promoting the important work of NPs like you. </a:t>
            </a:r>
          </a:p>
          <a:p>
            <a:endParaRPr lang="en-US"/>
          </a:p>
          <a:p>
            <a:pPr algn="ctr"/>
            <a:endParaRPr lang="en-US"/>
          </a:p>
        </p:txBody>
      </p:sp>
    </p:spTree>
    <p:extLst>
      <p:ext uri="{BB962C8B-B14F-4D97-AF65-F5344CB8AC3E}">
        <p14:creationId xmlns:p14="http://schemas.microsoft.com/office/powerpoint/2010/main" val="36330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 calcmode="lin" valueType="num">
                                      <p:cBhvr>
                                        <p:cTn id="12" dur="2000" fill="hold"/>
                                        <p:tgtEl>
                                          <p:spTgt spid="5"/>
                                        </p:tgtEl>
                                        <p:attrNameLst>
                                          <p:attrName>style.rotation</p:attrName>
                                        </p:attrNameLst>
                                      </p:cBhvr>
                                      <p:tavLst>
                                        <p:tav tm="0">
                                          <p:val>
                                            <p:fltVal val="90"/>
                                          </p:val>
                                        </p:tav>
                                        <p:tav tm="100000">
                                          <p:val>
                                            <p:fltVal val="0"/>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Custom 21">
      <a:dk1>
        <a:srgbClr val="002146"/>
      </a:dk1>
      <a:lt1>
        <a:srgbClr val="FEFFFE"/>
      </a:lt1>
      <a:dk2>
        <a:srgbClr val="55585B"/>
      </a:dk2>
      <a:lt2>
        <a:srgbClr val="F0F3F1"/>
      </a:lt2>
      <a:accent1>
        <a:srgbClr val="00386F"/>
      </a:accent1>
      <a:accent2>
        <a:srgbClr val="00A8DF"/>
      </a:accent2>
      <a:accent3>
        <a:srgbClr val="DC5033"/>
      </a:accent3>
      <a:accent4>
        <a:srgbClr val="F5874D"/>
      </a:accent4>
      <a:accent5>
        <a:srgbClr val="A4D068"/>
      </a:accent5>
      <a:accent6>
        <a:srgbClr val="C3DFEA"/>
      </a:accent6>
      <a:hlink>
        <a:srgbClr val="00A2D7"/>
      </a:hlink>
      <a:folHlink>
        <a:srgbClr val="00386F"/>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f1aba43-2af1-4bcf-bef5-236581eb958f" xsi:nil="true"/>
    <lcf76f155ced4ddcb4097134ff3c332f xmlns="b924e356-2efa-4382-9817-1058aa2dd719">
      <Terms xmlns="http://schemas.microsoft.com/office/infopath/2007/PartnerControls"/>
    </lcf76f155ced4ddcb4097134ff3c332f>
    <image xmlns="b924e356-2efa-4382-9817-1058aa2dd719" xsi:nil="true"/>
    <SharedWithUsers xmlns="3f1aba43-2af1-4bcf-bef5-236581eb958f">
      <UserInfo>
        <DisplayName>Kristian Ross-Patchin</DisplayName>
        <AccountId>478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C8D67B2EC5A645BAE74A2A9857886B" ma:contentTypeVersion="21" ma:contentTypeDescription="Create a new document." ma:contentTypeScope="" ma:versionID="1ec17d0a40b0d62652033a9a04a173b3">
  <xsd:schema xmlns:xsd="http://www.w3.org/2001/XMLSchema" xmlns:xs="http://www.w3.org/2001/XMLSchema" xmlns:p="http://schemas.microsoft.com/office/2006/metadata/properties" xmlns:ns1="http://schemas.microsoft.com/sharepoint/v3" xmlns:ns2="b924e356-2efa-4382-9817-1058aa2dd719" xmlns:ns3="3f1aba43-2af1-4bcf-bef5-236581eb958f" targetNamespace="http://schemas.microsoft.com/office/2006/metadata/properties" ma:root="true" ma:fieldsID="6e8b517e10082c4a3bc3fb5460a53597" ns1:_="" ns2:_="" ns3:_="">
    <xsd:import namespace="http://schemas.microsoft.com/sharepoint/v3"/>
    <xsd:import namespace="b924e356-2efa-4382-9817-1058aa2dd719"/>
    <xsd:import namespace="3f1aba43-2af1-4bcf-bef5-236581eb95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imag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24e356-2efa-4382-9817-1058aa2dd7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5c82e8b-462b-4bc7-97fa-5a13a5efbcce" ma:termSetId="09814cd3-568e-fe90-9814-8d621ff8fb84" ma:anchorId="fba54fb3-c3e1-fe81-a776-ca4b69148c4d" ma:open="true" ma:isKeyword="false">
      <xsd:complexType>
        <xsd:sequence>
          <xsd:element ref="pc:Terms" minOccurs="0" maxOccurs="1"/>
        </xsd:sequence>
      </xsd:complexType>
    </xsd:element>
    <xsd:element name="image" ma:index="26" nillable="true" ma:displayName="image" ma:format="Thumbnail" ma:internalName="image">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1aba43-2af1-4bcf-bef5-236581eb958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1ef88f9-693c-4391-ba1c-32b68038a5f2}" ma:internalName="TaxCatchAll" ma:showField="CatchAllData" ma:web="3f1aba43-2af1-4bcf-bef5-236581eb95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4067C-36C3-41DC-9F3D-5D09AD2C0937}">
  <ds:schemaRefs>
    <ds:schemaRef ds:uri="3f1aba43-2af1-4bcf-bef5-236581eb958f"/>
    <ds:schemaRef ds:uri="b924e356-2efa-4382-9817-1058aa2dd7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7C270F-7104-42A1-A6E0-E444F9503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24e356-2efa-4382-9817-1058aa2dd719"/>
    <ds:schemaRef ds:uri="3f1aba43-2af1-4bcf-bef5-236581eb9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B0ABF4-1C4E-4379-A54D-0A0EE95BF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1105</Words>
  <Application>Microsoft Office PowerPoint</Application>
  <PresentationFormat>Widescreen</PresentationFormat>
  <Paragraphs>189</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Roboto Light</vt:lpstr>
      <vt:lpstr>Roboto Medium</vt:lpstr>
      <vt:lpstr>1_Office Theme</vt:lpstr>
      <vt:lpstr>Build your network with CANP</vt:lpstr>
      <vt:lpstr>Mission, Strategic Pillars &amp; Core Values</vt:lpstr>
      <vt:lpstr>Who We Are</vt:lpstr>
      <vt:lpstr>The CANP Experience</vt:lpstr>
      <vt:lpstr>Power in Practice</vt:lpstr>
      <vt:lpstr>Board of Directors</vt:lpstr>
      <vt:lpstr>Board of Directors</vt:lpstr>
      <vt:lpstr>Legislative Action</vt:lpstr>
      <vt:lpstr>AB 890 Signed Into Law</vt:lpstr>
      <vt:lpstr>Health Justice Committee</vt:lpstr>
      <vt:lpstr>Membership &amp; Benefits</vt:lpstr>
      <vt:lpstr>Invest in You</vt:lpstr>
      <vt:lpstr>Chapter Meetings / Events</vt:lpstr>
      <vt:lpstr>Lobby Day</vt:lpstr>
      <vt:lpstr>Annual Educational Conference</vt:lpstr>
      <vt:lpstr>Join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Practitioner Students: Helping CANP Grow</dc:title>
  <dc:creator>Jessica Thompson</dc:creator>
  <cp:lastModifiedBy>Rebekah Marshall</cp:lastModifiedBy>
  <cp:revision>2</cp:revision>
  <dcterms:created xsi:type="dcterms:W3CDTF">2019-11-01T18:26:00Z</dcterms:created>
  <dcterms:modified xsi:type="dcterms:W3CDTF">2024-10-14T17:39:17Z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0x010100F6C8D67B2EC5A645BAE74A2A9857886B</vt:lpwstr>
  </property>
  <property fmtid="{D5CDD505-2E9C-101B-9397-08002B2CF9AE}" pid="3" name="MediaServiceImageTags">
    <vt:lpwstr/>
  </property>
</Properties>
</file>